
<file path=[Content_Types].xml><?xml version="1.0" encoding="utf-8"?>
<Types xmlns="http://schemas.openxmlformats.org/package/2006/content-types">
  <Default Extension="bin" ContentType="application/vnd.openxmlformats-officedocument.oleObject"/>
  <Default Extension="fntdata" ContentType="application/x-fontdata"/>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9" r:id="rId1"/>
    <p:sldMasterId id="2147483680" r:id="rId2"/>
    <p:sldMasterId id="2147483695" r:id="rId3"/>
  </p:sldMasterIdLst>
  <p:notesMasterIdLst>
    <p:notesMasterId r:id="rId25"/>
  </p:notesMasterIdLst>
  <p:sldIdLst>
    <p:sldId id="2086" r:id="rId4"/>
    <p:sldId id="2020" r:id="rId5"/>
    <p:sldId id="2088" r:id="rId6"/>
    <p:sldId id="2089" r:id="rId7"/>
    <p:sldId id="2083" r:id="rId8"/>
    <p:sldId id="2064" r:id="rId9"/>
    <p:sldId id="2084" r:id="rId10"/>
    <p:sldId id="2000" r:id="rId11"/>
    <p:sldId id="2091" r:id="rId12"/>
    <p:sldId id="2092" r:id="rId13"/>
    <p:sldId id="2095" r:id="rId14"/>
    <p:sldId id="2096" r:id="rId15"/>
    <p:sldId id="2097" r:id="rId16"/>
    <p:sldId id="1997" r:id="rId17"/>
    <p:sldId id="2098" r:id="rId18"/>
    <p:sldId id="2099" r:id="rId19"/>
    <p:sldId id="2100" r:id="rId20"/>
    <p:sldId id="2101" r:id="rId21"/>
    <p:sldId id="275" r:id="rId22"/>
    <p:sldId id="2093" r:id="rId23"/>
    <p:sldId id="2094" r:id="rId24"/>
  </p:sldIdLst>
  <p:sldSz cx="12192000" cy="6858000"/>
  <p:notesSz cx="6858000" cy="9144000"/>
  <p:embeddedFontLst>
    <p:embeddedFont>
      <p:font typeface="Calibri" panose="020F0502020204030204" pitchFamily="34" charset="0"/>
      <p:regular r:id="rId26"/>
      <p:bold r:id="rId27"/>
      <p:italic r:id="rId28"/>
      <p:boldItalic r:id="rId29"/>
    </p:embeddedFont>
    <p:embeddedFont>
      <p:font typeface="Play" pitchFamily="2" charset="0"/>
      <p:regular r:id="rId30"/>
      <p:bold r:id="rId31"/>
    </p:embeddedFont>
    <p:embeddedFont>
      <p:font typeface="Quattrocento Sans" panose="020B0502050000020003" pitchFamily="34" charset="0"/>
      <p:regular r:id="rId32"/>
      <p:bold r:id="rId33"/>
      <p:italic r:id="rId34"/>
      <p:boldItalic r:id="rId35"/>
    </p:embeddedFont>
    <p:embeddedFont>
      <p:font typeface="Segoe UI" panose="020F0502020204030204" pitchFamily="34" charset="0"/>
      <p:regular r:id="rId36"/>
      <p:bold r:id="rId37"/>
      <p:italic r:id="rId38"/>
      <p:boldItalic r:id="rId39"/>
    </p:embeddedFont>
    <p:embeddedFont>
      <p:font typeface="Webdings" pitchFamily="2" charset="2"/>
      <p:regular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
          <p15:clr>
            <a:srgbClr val="A4A3A4"/>
          </p15:clr>
        </p15:guide>
        <p15:guide id="2" pos="384">
          <p15:clr>
            <a:srgbClr val="A4A3A4"/>
          </p15:clr>
        </p15:guide>
        <p15:guide id="3" pos="6864">
          <p15:clr>
            <a:srgbClr val="A4A3A4"/>
          </p15:clr>
        </p15:guide>
        <p15:guide id="4" pos="7392">
          <p15:clr>
            <a:srgbClr val="A4A3A4"/>
          </p15:clr>
        </p15:guide>
        <p15:guide id="5" pos="7152">
          <p15:clr>
            <a:srgbClr val="A4A3A4"/>
          </p15:clr>
        </p15:guide>
        <p15:guide id="6" pos="2976">
          <p15:clr>
            <a:srgbClr val="A4A3A4"/>
          </p15:clr>
        </p15:guide>
        <p15:guide id="7" pos="1560">
          <p15:clr>
            <a:srgbClr val="A4A3A4"/>
          </p15:clr>
        </p15:guide>
        <p15:guide id="8" pos="288">
          <p15:clr>
            <a:srgbClr val="A4A3A4"/>
          </p15:clr>
        </p15:guide>
        <p15:guide id="9" pos="7296">
          <p15:clr>
            <a:srgbClr val="A4A3A4"/>
          </p15:clr>
        </p15:guide>
        <p15:guide id="10" orient="horz" pos="3360">
          <p15:clr>
            <a:srgbClr val="A4A3A4"/>
          </p15:clr>
        </p15:guide>
        <p15:guide id="11" orient="horz" pos="3936">
          <p15:clr>
            <a:srgbClr val="A4A3A4"/>
          </p15:clr>
        </p15:guide>
        <p15:guide id="12" orient="horz" pos="1728">
          <p15:clr>
            <a:srgbClr val="A4A3A4"/>
          </p15:clr>
        </p15:guide>
        <p15:guide id="13" pos="3552">
          <p15:clr>
            <a:srgbClr val="A4A3A4"/>
          </p15:clr>
        </p15:guide>
        <p15:guide id="14" orient="horz" pos="34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6666"/>
    <a:srgbClr val="FFFFF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E729754-0E16-4AA6-AA34-433DF2729889}">
  <a:tblStyle styleId="{DE729754-0E16-4AA6-AA34-433DF272988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22"/>
    <p:restoredTop sz="96296"/>
  </p:normalViewPr>
  <p:slideViewPr>
    <p:cSldViewPr snapToGrid="0">
      <p:cViewPr varScale="1">
        <p:scale>
          <a:sx n="110" d="100"/>
          <a:sy n="110" d="100"/>
        </p:scale>
        <p:origin x="480" y="176"/>
      </p:cViewPr>
      <p:guideLst>
        <p:guide orient="horz" pos="288"/>
        <p:guide pos="384"/>
        <p:guide pos="6864"/>
        <p:guide pos="7392"/>
        <p:guide pos="7152"/>
        <p:guide pos="2976"/>
        <p:guide pos="1560"/>
        <p:guide pos="288"/>
        <p:guide pos="7296"/>
        <p:guide orient="horz" pos="3360"/>
        <p:guide orient="horz" pos="3936"/>
        <p:guide orient="horz" pos="1728"/>
        <p:guide pos="3552"/>
        <p:guide orient="horz" pos="345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18.xml"/><Relationship Id="rId34" Type="http://schemas.openxmlformats.org/officeDocument/2006/relationships/font" Target="fonts/font9.fntdata"/><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4.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6.fntdata"/><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345794-FD3A-3547-B33F-04E6A6AAA6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05746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base_size</a:t>
            </a:r>
            <a:r>
              <a:rPr lang="en-US" dirty="0"/>
              <a:t>&lt;-25</a:t>
            </a:r>
          </a:p>
          <a:p>
            <a:r>
              <a:rPr lang="en-US" dirty="0" err="1"/>
              <a:t>ggplot</a:t>
            </a:r>
            <a:r>
              <a:rPr lang="en-US" dirty="0"/>
              <a:t>(data, </a:t>
            </a:r>
            <a:r>
              <a:rPr lang="en-US" dirty="0" err="1"/>
              <a:t>aes</a:t>
            </a:r>
            <a:r>
              <a:rPr lang="en-US" dirty="0"/>
              <a:t>(Date, Clicks, col = Treatment)) +</a:t>
            </a:r>
          </a:p>
          <a:p>
            <a:r>
              <a:rPr lang="en-US" dirty="0"/>
              <a:t>  </a:t>
            </a:r>
            <a:r>
              <a:rPr lang="en-US" dirty="0" err="1"/>
              <a:t>geom_line</a:t>
            </a:r>
            <a:r>
              <a:rPr lang="en-US" dirty="0"/>
              <a:t>(alpha=0.5,size=2)+</a:t>
            </a:r>
          </a:p>
          <a:p>
            <a:r>
              <a:rPr lang="en-US" dirty="0"/>
              <a:t>  #</a:t>
            </a:r>
            <a:r>
              <a:rPr lang="en-US" dirty="0" err="1"/>
              <a:t>scale_fill_brewer</a:t>
            </a:r>
            <a:r>
              <a:rPr lang="en-US" dirty="0"/>
              <a:t>(palette="Set2")+</a:t>
            </a:r>
          </a:p>
          <a:p>
            <a:r>
              <a:rPr lang="en-US" dirty="0"/>
              <a:t>  </a:t>
            </a:r>
            <a:r>
              <a:rPr lang="en-US" dirty="0" err="1"/>
              <a:t>scale_colour_manual</a:t>
            </a:r>
            <a:r>
              <a:rPr lang="en-US" dirty="0"/>
              <a:t>("legend", values = c('Control' = "orange", 'Treatment' = "grey53"))+</a:t>
            </a:r>
          </a:p>
          <a:p>
            <a:r>
              <a:rPr lang="en-US" dirty="0"/>
              <a:t>  #</a:t>
            </a:r>
            <a:r>
              <a:rPr lang="en-US" dirty="0" err="1"/>
              <a:t>scale_colour_manual</a:t>
            </a:r>
            <a:r>
              <a:rPr lang="en-US" dirty="0"/>
              <a:t>(values = c("</a:t>
            </a:r>
            <a:r>
              <a:rPr lang="en-US" dirty="0" err="1"/>
              <a:t>darkblue</a:t>
            </a:r>
            <a:r>
              <a:rPr lang="en-US" dirty="0"/>
              <a:t>","red"))+</a:t>
            </a:r>
          </a:p>
          <a:p>
            <a:r>
              <a:rPr lang="en-US" dirty="0"/>
              <a:t>  </a:t>
            </a:r>
          </a:p>
          <a:p>
            <a:r>
              <a:rPr lang="en-US" dirty="0"/>
              <a:t>  </a:t>
            </a:r>
            <a:r>
              <a:rPr lang="en-US" dirty="0" err="1"/>
              <a:t>xlab</a:t>
            </a:r>
            <a:r>
              <a:rPr lang="en-US" dirty="0"/>
              <a:t>('Date') +</a:t>
            </a:r>
          </a:p>
          <a:p>
            <a:r>
              <a:rPr lang="en-US" dirty="0"/>
              <a:t>  </a:t>
            </a:r>
            <a:r>
              <a:rPr lang="en-US" dirty="0" err="1"/>
              <a:t>ylab</a:t>
            </a:r>
            <a:r>
              <a:rPr lang="en-US" dirty="0"/>
              <a:t>('Total Clicks') +</a:t>
            </a:r>
          </a:p>
          <a:p>
            <a:r>
              <a:rPr lang="en-US" dirty="0"/>
              <a:t>  </a:t>
            </a:r>
            <a:r>
              <a:rPr lang="en-US" dirty="0" err="1"/>
              <a:t>ggtitle</a:t>
            </a:r>
            <a:r>
              <a:rPr lang="en-US" dirty="0"/>
              <a:t>('Total Clicks for Control and Test Group')+</a:t>
            </a:r>
          </a:p>
          <a:p>
            <a:r>
              <a:rPr lang="en-US" dirty="0"/>
              <a:t>  theme(</a:t>
            </a:r>
            <a:r>
              <a:rPr lang="en-US" dirty="0" err="1"/>
              <a:t>plot.title</a:t>
            </a:r>
            <a:r>
              <a:rPr lang="en-US" dirty="0"/>
              <a:t> = </a:t>
            </a:r>
            <a:r>
              <a:rPr lang="en-US" dirty="0" err="1"/>
              <a:t>element_text</a:t>
            </a:r>
            <a:r>
              <a:rPr lang="en-US" dirty="0"/>
              <a:t>(size=22),</a:t>
            </a:r>
          </a:p>
          <a:p>
            <a:r>
              <a:rPr lang="en-US" dirty="0"/>
              <a:t>        </a:t>
            </a:r>
            <a:r>
              <a:rPr lang="en-US" dirty="0" err="1"/>
              <a:t>axis.title.x</a:t>
            </a:r>
            <a:r>
              <a:rPr lang="en-US" dirty="0"/>
              <a:t> = </a:t>
            </a:r>
            <a:r>
              <a:rPr lang="en-US" dirty="0" err="1"/>
              <a:t>element_text</a:t>
            </a:r>
            <a:r>
              <a:rPr lang="en-US" dirty="0"/>
              <a:t>(size=14),</a:t>
            </a:r>
          </a:p>
          <a:p>
            <a:r>
              <a:rPr lang="en-US" dirty="0"/>
              <a:t>        </a:t>
            </a:r>
            <a:r>
              <a:rPr lang="en-US" dirty="0" err="1"/>
              <a:t>axis.title.y</a:t>
            </a:r>
            <a:r>
              <a:rPr lang="en-US" dirty="0"/>
              <a:t> = </a:t>
            </a:r>
            <a:r>
              <a:rPr lang="en-US" dirty="0" err="1"/>
              <a:t>element_text</a:t>
            </a:r>
            <a:r>
              <a:rPr lang="en-US" dirty="0"/>
              <a:t>(size=14),</a:t>
            </a:r>
          </a:p>
          <a:p>
            <a:r>
              <a:rPr lang="en-US" dirty="0"/>
              <a:t>        </a:t>
            </a:r>
            <a:r>
              <a:rPr lang="en-US" dirty="0" err="1"/>
              <a:t>legend.title</a:t>
            </a:r>
            <a:r>
              <a:rPr lang="en-US" dirty="0"/>
              <a:t> = </a:t>
            </a:r>
            <a:r>
              <a:rPr lang="en-US" dirty="0" err="1"/>
              <a:t>element_text</a:t>
            </a:r>
            <a:r>
              <a:rPr lang="en-US" dirty="0"/>
              <a:t>(size=14))+</a:t>
            </a:r>
          </a:p>
          <a:p>
            <a:r>
              <a:rPr lang="en-US" dirty="0"/>
              <a:t>  </a:t>
            </a:r>
            <a:r>
              <a:rPr lang="en-US" dirty="0" err="1"/>
              <a:t>scale_y_continuous</a:t>
            </a:r>
            <a:r>
              <a:rPr lang="en-US" dirty="0"/>
              <a:t>(labels = comma)+</a:t>
            </a:r>
          </a:p>
          <a:p>
            <a:r>
              <a:rPr lang="en-US" dirty="0"/>
              <a:t>  </a:t>
            </a:r>
            <a:r>
              <a:rPr lang="en-US" dirty="0" err="1"/>
              <a:t>theme_tufte</a:t>
            </a:r>
            <a:r>
              <a:rPr lang="en-US" dirty="0"/>
              <a:t>(</a:t>
            </a:r>
            <a:r>
              <a:rPr lang="en-US" dirty="0" err="1"/>
              <a:t>base_size</a:t>
            </a:r>
            <a:r>
              <a:rPr lang="en-US" dirty="0"/>
              <a:t> = </a:t>
            </a:r>
            <a:r>
              <a:rPr lang="en-US" dirty="0" err="1"/>
              <a:t>base_size,base_family</a:t>
            </a:r>
            <a:r>
              <a:rPr lang="en-US" dirty="0"/>
              <a:t> = "Times New Roman")+</a:t>
            </a:r>
          </a:p>
          <a:p>
            <a:r>
              <a:rPr lang="en-US" dirty="0"/>
              <a:t>  theme(</a:t>
            </a:r>
          </a:p>
          <a:p>
            <a:r>
              <a:rPr lang="en-US" dirty="0"/>
              <a:t>    </a:t>
            </a:r>
            <a:r>
              <a:rPr lang="en-US" dirty="0" err="1"/>
              <a:t>plot.title</a:t>
            </a:r>
            <a:r>
              <a:rPr lang="en-US" dirty="0"/>
              <a:t> = </a:t>
            </a:r>
            <a:r>
              <a:rPr lang="en-US" dirty="0" err="1"/>
              <a:t>element_text</a:t>
            </a:r>
            <a:r>
              <a:rPr lang="en-US" dirty="0"/>
              <a:t>(</a:t>
            </a:r>
            <a:r>
              <a:rPr lang="en-US" dirty="0" err="1"/>
              <a:t>hjust</a:t>
            </a:r>
            <a:r>
              <a:rPr lang="en-US" dirty="0"/>
              <a:t>=0.5,size = </a:t>
            </a:r>
            <a:r>
              <a:rPr lang="en-US" dirty="0" err="1"/>
              <a:t>base_size</a:t>
            </a:r>
            <a:r>
              <a:rPr lang="en-US" dirty="0"/>
              <a:t> *1,face="</a:t>
            </a:r>
            <a:r>
              <a:rPr lang="en-US" dirty="0" err="1"/>
              <a:t>bold",margin</a:t>
            </a:r>
            <a:r>
              <a:rPr lang="en-US" dirty="0"/>
              <a:t>=margin(10,0,10,0),</a:t>
            </a:r>
            <a:r>
              <a:rPr lang="en-US" dirty="0" err="1"/>
              <a:t>colour</a:t>
            </a:r>
            <a:r>
              <a:rPr lang="en-US" dirty="0"/>
              <a:t> = "grey50"),</a:t>
            </a:r>
          </a:p>
          <a:p>
            <a:r>
              <a:rPr lang="en-US" dirty="0"/>
              <a:t>    </a:t>
            </a:r>
            <a:r>
              <a:rPr lang="en-US" dirty="0" err="1"/>
              <a:t>plot.subtitle</a:t>
            </a:r>
            <a:r>
              <a:rPr lang="en-US" dirty="0"/>
              <a:t>=</a:t>
            </a:r>
            <a:r>
              <a:rPr lang="en-US" dirty="0" err="1"/>
              <a:t>element_text</a:t>
            </a:r>
            <a:r>
              <a:rPr lang="en-US" dirty="0"/>
              <a:t>(face="</a:t>
            </a:r>
            <a:r>
              <a:rPr lang="en-US" dirty="0" err="1"/>
              <a:t>bold.italic",size</a:t>
            </a:r>
            <a:r>
              <a:rPr lang="en-US" dirty="0"/>
              <a:t> = </a:t>
            </a:r>
            <a:r>
              <a:rPr lang="en-US" dirty="0" err="1"/>
              <a:t>base_size</a:t>
            </a:r>
            <a:r>
              <a:rPr lang="en-US" dirty="0"/>
              <a:t> *1.3,colour="grey40"),</a:t>
            </a:r>
          </a:p>
          <a:p>
            <a:r>
              <a:rPr lang="en-US" dirty="0"/>
              <a:t>    #</a:t>
            </a:r>
            <a:r>
              <a:rPr lang="en-US" dirty="0" err="1"/>
              <a:t>plot.caption</a:t>
            </a:r>
            <a:r>
              <a:rPr lang="en-US" dirty="0"/>
              <a:t>=</a:t>
            </a:r>
            <a:r>
              <a:rPr lang="en-US" dirty="0" err="1"/>
              <a:t>element_text</a:t>
            </a:r>
            <a:r>
              <a:rPr lang="en-US" dirty="0"/>
              <a:t>(</a:t>
            </a:r>
            <a:r>
              <a:rPr lang="en-US" dirty="0" err="1"/>
              <a:t>hjust</a:t>
            </a:r>
            <a:r>
              <a:rPr lang="en-US" dirty="0"/>
              <a:t>=1,size=9,colour="grey30"),</a:t>
            </a:r>
          </a:p>
          <a:p>
            <a:r>
              <a:rPr lang="en-US" dirty="0"/>
              <a:t>    </a:t>
            </a:r>
            <a:r>
              <a:rPr lang="en-US" dirty="0" err="1"/>
              <a:t>panel.grid.major</a:t>
            </a:r>
            <a:r>
              <a:rPr lang="en-US" dirty="0"/>
              <a:t> = </a:t>
            </a:r>
            <a:r>
              <a:rPr lang="en-US" dirty="0" err="1"/>
              <a:t>element_line</a:t>
            </a:r>
            <a:r>
              <a:rPr lang="en-US" dirty="0"/>
              <a:t>(</a:t>
            </a:r>
            <a:r>
              <a:rPr lang="en-US" dirty="0" err="1"/>
              <a:t>colour</a:t>
            </a:r>
            <a:r>
              <a:rPr lang="en-US" dirty="0"/>
              <a:t>="grey90",size=0.35),</a:t>
            </a:r>
          </a:p>
          <a:p>
            <a:r>
              <a:rPr lang="en-US" dirty="0"/>
              <a:t>    #</a:t>
            </a:r>
            <a:r>
              <a:rPr lang="en-US" dirty="0" err="1"/>
              <a:t>legend.title</a:t>
            </a:r>
            <a:r>
              <a:rPr lang="en-US" dirty="0"/>
              <a:t>=</a:t>
            </a:r>
            <a:r>
              <a:rPr lang="en-US" dirty="0" err="1"/>
              <a:t>element_text</a:t>
            </a:r>
            <a:r>
              <a:rPr lang="en-US" dirty="0"/>
              <a:t>(size = </a:t>
            </a:r>
            <a:r>
              <a:rPr lang="en-US" dirty="0" err="1"/>
              <a:t>base_size</a:t>
            </a:r>
            <a:r>
              <a:rPr lang="en-US" dirty="0"/>
              <a:t> *1.2,face="bold",</a:t>
            </a:r>
            <a:r>
              <a:rPr lang="en-US" dirty="0" err="1"/>
              <a:t>colour</a:t>
            </a:r>
            <a:r>
              <a:rPr lang="en-US" dirty="0"/>
              <a:t> = "grey50"),</a:t>
            </a:r>
          </a:p>
          <a:p>
            <a:r>
              <a:rPr lang="en-US" dirty="0"/>
              <a:t>    </a:t>
            </a:r>
            <a:r>
              <a:rPr lang="en-US" dirty="0" err="1"/>
              <a:t>legend.position</a:t>
            </a:r>
            <a:r>
              <a:rPr lang="en-US" dirty="0"/>
              <a:t>="right",</a:t>
            </a:r>
          </a:p>
          <a:p>
            <a:r>
              <a:rPr lang="en-US" dirty="0"/>
              <a:t>    </a:t>
            </a:r>
            <a:r>
              <a:rPr lang="en-US" dirty="0" err="1"/>
              <a:t>legend.title</a:t>
            </a:r>
            <a:r>
              <a:rPr lang="en-US" dirty="0"/>
              <a:t>=</a:t>
            </a:r>
            <a:r>
              <a:rPr lang="en-US" dirty="0" err="1"/>
              <a:t>element_blank</a:t>
            </a:r>
            <a:r>
              <a:rPr lang="en-US" dirty="0"/>
              <a:t>(),</a:t>
            </a:r>
          </a:p>
          <a:p>
            <a:r>
              <a:rPr lang="en-US" dirty="0"/>
              <a:t>    </a:t>
            </a:r>
            <a:r>
              <a:rPr lang="en-US" dirty="0" err="1"/>
              <a:t>axis.title.x</a:t>
            </a:r>
            <a:r>
              <a:rPr lang="en-US" dirty="0"/>
              <a:t> = </a:t>
            </a:r>
            <a:r>
              <a:rPr lang="en-US" dirty="0" err="1"/>
              <a:t>element_text</a:t>
            </a:r>
            <a:r>
              <a:rPr lang="en-US" dirty="0"/>
              <a:t>(size = </a:t>
            </a:r>
            <a:r>
              <a:rPr lang="en-US" dirty="0" err="1"/>
              <a:t>base_size</a:t>
            </a:r>
            <a:r>
              <a:rPr lang="en-US" dirty="0"/>
              <a:t> *1.2,face = "bold",</a:t>
            </a:r>
            <a:r>
              <a:rPr lang="en-US" dirty="0" err="1"/>
              <a:t>colour</a:t>
            </a:r>
            <a:r>
              <a:rPr lang="en-US" dirty="0"/>
              <a:t> = "grey50"),</a:t>
            </a:r>
          </a:p>
          <a:p>
            <a:r>
              <a:rPr lang="en-US" dirty="0"/>
              <a:t>    </a:t>
            </a:r>
            <a:r>
              <a:rPr lang="en-US" dirty="0" err="1"/>
              <a:t>axis.title.y</a:t>
            </a:r>
            <a:r>
              <a:rPr lang="en-US" dirty="0"/>
              <a:t> = </a:t>
            </a:r>
            <a:r>
              <a:rPr lang="en-US" dirty="0" err="1"/>
              <a:t>element_text</a:t>
            </a:r>
            <a:r>
              <a:rPr lang="en-US" dirty="0"/>
              <a:t>(size = </a:t>
            </a:r>
            <a:r>
              <a:rPr lang="en-US" dirty="0" err="1"/>
              <a:t>base_size</a:t>
            </a:r>
            <a:r>
              <a:rPr lang="en-US" dirty="0"/>
              <a:t> *1.2,face = "bold",</a:t>
            </a:r>
            <a:r>
              <a:rPr lang="en-US" dirty="0" err="1"/>
              <a:t>colour</a:t>
            </a:r>
            <a:r>
              <a:rPr lang="en-US" dirty="0"/>
              <a:t> = "grey50"),</a:t>
            </a:r>
          </a:p>
          <a:p>
            <a:r>
              <a:rPr lang="en-US" dirty="0"/>
              <a:t>    </a:t>
            </a:r>
            <a:r>
              <a:rPr lang="en-US" dirty="0" err="1"/>
              <a:t>axis.text.x</a:t>
            </a:r>
            <a:r>
              <a:rPr lang="en-US" dirty="0"/>
              <a:t> = </a:t>
            </a:r>
            <a:r>
              <a:rPr lang="en-US" dirty="0" err="1"/>
              <a:t>element_text</a:t>
            </a:r>
            <a:r>
              <a:rPr lang="en-US" dirty="0"/>
              <a:t>(size = </a:t>
            </a:r>
            <a:r>
              <a:rPr lang="en-US" dirty="0" err="1"/>
              <a:t>base_size</a:t>
            </a:r>
            <a:r>
              <a:rPr lang="en-US" dirty="0"/>
              <a:t> *0.8,face = "bold",</a:t>
            </a:r>
            <a:r>
              <a:rPr lang="en-US" dirty="0" err="1"/>
              <a:t>colour</a:t>
            </a:r>
            <a:r>
              <a:rPr lang="en-US" dirty="0"/>
              <a:t> = "grey50"),</a:t>
            </a:r>
          </a:p>
          <a:p>
            <a:r>
              <a:rPr lang="en-US" dirty="0"/>
              <a:t>    </a:t>
            </a:r>
            <a:r>
              <a:rPr lang="en-US" dirty="0" err="1"/>
              <a:t>axis.text.y</a:t>
            </a:r>
            <a:r>
              <a:rPr lang="en-US" dirty="0"/>
              <a:t> = </a:t>
            </a:r>
            <a:r>
              <a:rPr lang="en-US" dirty="0" err="1"/>
              <a:t>element_text</a:t>
            </a:r>
            <a:r>
              <a:rPr lang="en-US" dirty="0"/>
              <a:t>(size = </a:t>
            </a:r>
            <a:r>
              <a:rPr lang="en-US" dirty="0" err="1"/>
              <a:t>base_size</a:t>
            </a:r>
            <a:r>
              <a:rPr lang="en-US" dirty="0"/>
              <a:t> *0.8,face = "bold"),)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345794-FD3A-3547-B33F-04E6A6AAA6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2162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base_size</a:t>
            </a:r>
            <a:r>
              <a:rPr lang="en-US" dirty="0"/>
              <a:t>&lt;-25</a:t>
            </a:r>
          </a:p>
          <a:p>
            <a:r>
              <a:rPr lang="en-US" dirty="0" err="1"/>
              <a:t>ggplot</a:t>
            </a:r>
            <a:r>
              <a:rPr lang="en-US" dirty="0"/>
              <a:t>(data, </a:t>
            </a:r>
            <a:r>
              <a:rPr lang="en-US" dirty="0" err="1"/>
              <a:t>aes</a:t>
            </a:r>
            <a:r>
              <a:rPr lang="en-US" dirty="0"/>
              <a:t>(Date, </a:t>
            </a:r>
            <a:r>
              <a:rPr lang="en-US" dirty="0" err="1"/>
              <a:t>click_through_rate</a:t>
            </a:r>
            <a:r>
              <a:rPr lang="en-US" dirty="0"/>
              <a:t>, col = Treatment)) +</a:t>
            </a:r>
          </a:p>
          <a:p>
            <a:r>
              <a:rPr lang="en-US" dirty="0"/>
              <a:t>  </a:t>
            </a:r>
            <a:r>
              <a:rPr lang="en-US" dirty="0" err="1"/>
              <a:t>geom_line</a:t>
            </a:r>
            <a:r>
              <a:rPr lang="en-US" dirty="0"/>
              <a:t>(alpha=0.5,size=2)+</a:t>
            </a:r>
          </a:p>
          <a:p>
            <a:r>
              <a:rPr lang="en-US" dirty="0"/>
              <a:t>  #</a:t>
            </a:r>
            <a:r>
              <a:rPr lang="en-US" dirty="0" err="1"/>
              <a:t>scale_fill_brewer</a:t>
            </a:r>
            <a:r>
              <a:rPr lang="en-US" dirty="0"/>
              <a:t>(palette="Set2")+</a:t>
            </a:r>
          </a:p>
          <a:p>
            <a:r>
              <a:rPr lang="en-US" dirty="0"/>
              <a:t>  </a:t>
            </a:r>
            <a:r>
              <a:rPr lang="en-US" dirty="0" err="1"/>
              <a:t>scale_colour_manual</a:t>
            </a:r>
            <a:r>
              <a:rPr lang="en-US" dirty="0"/>
              <a:t>("legend", values = c('Control' = "orange", 'Treatment' = "grey53"))+</a:t>
            </a:r>
          </a:p>
          <a:p>
            <a:r>
              <a:rPr lang="en-US" dirty="0"/>
              <a:t>  #</a:t>
            </a:r>
            <a:r>
              <a:rPr lang="en-US" dirty="0" err="1"/>
              <a:t>scale_colour_manual</a:t>
            </a:r>
            <a:r>
              <a:rPr lang="en-US" dirty="0"/>
              <a:t>(values = c("</a:t>
            </a:r>
            <a:r>
              <a:rPr lang="en-US" dirty="0" err="1"/>
              <a:t>darkblue</a:t>
            </a:r>
            <a:r>
              <a:rPr lang="en-US" dirty="0"/>
              <a:t>","red"))+</a:t>
            </a:r>
          </a:p>
          <a:p>
            <a:r>
              <a:rPr lang="en-US" dirty="0"/>
              <a:t>  </a:t>
            </a:r>
          </a:p>
          <a:p>
            <a:r>
              <a:rPr lang="en-US" dirty="0"/>
              <a:t>  </a:t>
            </a:r>
            <a:r>
              <a:rPr lang="en-US" dirty="0" err="1"/>
              <a:t>xlab</a:t>
            </a:r>
            <a:r>
              <a:rPr lang="en-US" dirty="0"/>
              <a:t>('Date') +</a:t>
            </a:r>
          </a:p>
          <a:p>
            <a:r>
              <a:rPr lang="en-US" dirty="0"/>
              <a:t>  </a:t>
            </a:r>
            <a:r>
              <a:rPr lang="en-US" dirty="0" err="1"/>
              <a:t>ylab</a:t>
            </a:r>
            <a:r>
              <a:rPr lang="en-US" dirty="0"/>
              <a:t>('Clickthrough Rate(CTR)') +</a:t>
            </a:r>
          </a:p>
          <a:p>
            <a:r>
              <a:rPr lang="en-US" dirty="0"/>
              <a:t>  </a:t>
            </a:r>
            <a:r>
              <a:rPr lang="en-US" dirty="0" err="1"/>
              <a:t>ggtitle</a:t>
            </a:r>
            <a:r>
              <a:rPr lang="en-US" dirty="0"/>
              <a:t>('Clickthrough Rate(CTR) for Control and Test Group')+</a:t>
            </a:r>
          </a:p>
          <a:p>
            <a:r>
              <a:rPr lang="en-US" dirty="0"/>
              <a:t>  theme(</a:t>
            </a:r>
            <a:r>
              <a:rPr lang="en-US" dirty="0" err="1"/>
              <a:t>plot.title</a:t>
            </a:r>
            <a:r>
              <a:rPr lang="en-US" dirty="0"/>
              <a:t> = </a:t>
            </a:r>
            <a:r>
              <a:rPr lang="en-US" dirty="0" err="1"/>
              <a:t>element_text</a:t>
            </a:r>
            <a:r>
              <a:rPr lang="en-US" dirty="0"/>
              <a:t>(size=22),</a:t>
            </a:r>
          </a:p>
          <a:p>
            <a:r>
              <a:rPr lang="en-US" dirty="0"/>
              <a:t>        </a:t>
            </a:r>
            <a:r>
              <a:rPr lang="en-US" dirty="0" err="1"/>
              <a:t>axis.title.x</a:t>
            </a:r>
            <a:r>
              <a:rPr lang="en-US" dirty="0"/>
              <a:t> = </a:t>
            </a:r>
            <a:r>
              <a:rPr lang="en-US" dirty="0" err="1"/>
              <a:t>element_text</a:t>
            </a:r>
            <a:r>
              <a:rPr lang="en-US" dirty="0"/>
              <a:t>(size=14),</a:t>
            </a:r>
          </a:p>
          <a:p>
            <a:r>
              <a:rPr lang="en-US" dirty="0"/>
              <a:t>        </a:t>
            </a:r>
            <a:r>
              <a:rPr lang="en-US" dirty="0" err="1"/>
              <a:t>axis.title.y</a:t>
            </a:r>
            <a:r>
              <a:rPr lang="en-US" dirty="0"/>
              <a:t> = </a:t>
            </a:r>
            <a:r>
              <a:rPr lang="en-US" dirty="0" err="1"/>
              <a:t>element_text</a:t>
            </a:r>
            <a:r>
              <a:rPr lang="en-US" dirty="0"/>
              <a:t>(size=14),</a:t>
            </a:r>
          </a:p>
          <a:p>
            <a:r>
              <a:rPr lang="en-US" dirty="0"/>
              <a:t>        </a:t>
            </a:r>
            <a:r>
              <a:rPr lang="en-US" dirty="0" err="1"/>
              <a:t>legend.title</a:t>
            </a:r>
            <a:r>
              <a:rPr lang="en-US" dirty="0"/>
              <a:t> = </a:t>
            </a:r>
            <a:r>
              <a:rPr lang="en-US" dirty="0" err="1"/>
              <a:t>element_text</a:t>
            </a:r>
            <a:r>
              <a:rPr lang="en-US" dirty="0"/>
              <a:t>(size=14))+</a:t>
            </a:r>
          </a:p>
          <a:p>
            <a:r>
              <a:rPr lang="en-US" dirty="0"/>
              <a:t>  #</a:t>
            </a:r>
            <a:r>
              <a:rPr lang="en-US" dirty="0" err="1"/>
              <a:t>scale_y_continuous</a:t>
            </a:r>
            <a:r>
              <a:rPr lang="en-US" dirty="0"/>
              <a:t>(labels = comma)+</a:t>
            </a:r>
          </a:p>
          <a:p>
            <a:r>
              <a:rPr lang="en-US" dirty="0"/>
              <a:t>  </a:t>
            </a:r>
            <a:r>
              <a:rPr lang="en-US" dirty="0" err="1"/>
              <a:t>scale_y_continuous</a:t>
            </a:r>
            <a:r>
              <a:rPr lang="en-US" dirty="0"/>
              <a:t>(labels = scales::percent)+</a:t>
            </a:r>
          </a:p>
          <a:p>
            <a:r>
              <a:rPr lang="en-US" dirty="0"/>
              <a:t>  </a:t>
            </a:r>
            <a:r>
              <a:rPr lang="en-US" dirty="0" err="1"/>
              <a:t>theme_tufte</a:t>
            </a:r>
            <a:r>
              <a:rPr lang="en-US" dirty="0"/>
              <a:t>(</a:t>
            </a:r>
            <a:r>
              <a:rPr lang="en-US" dirty="0" err="1"/>
              <a:t>base_size</a:t>
            </a:r>
            <a:r>
              <a:rPr lang="en-US" dirty="0"/>
              <a:t> = </a:t>
            </a:r>
            <a:r>
              <a:rPr lang="en-US" dirty="0" err="1"/>
              <a:t>base_size,base_family</a:t>
            </a:r>
            <a:r>
              <a:rPr lang="en-US" dirty="0"/>
              <a:t> = "Times New Roman")+</a:t>
            </a:r>
          </a:p>
          <a:p>
            <a:r>
              <a:rPr lang="en-US" dirty="0"/>
              <a:t>  theme(</a:t>
            </a:r>
          </a:p>
          <a:p>
            <a:r>
              <a:rPr lang="en-US" dirty="0"/>
              <a:t>    </a:t>
            </a:r>
            <a:r>
              <a:rPr lang="en-US" dirty="0" err="1"/>
              <a:t>plot.title</a:t>
            </a:r>
            <a:r>
              <a:rPr lang="en-US" dirty="0"/>
              <a:t> = </a:t>
            </a:r>
            <a:r>
              <a:rPr lang="en-US" dirty="0" err="1"/>
              <a:t>element_text</a:t>
            </a:r>
            <a:r>
              <a:rPr lang="en-US" dirty="0"/>
              <a:t>(</a:t>
            </a:r>
            <a:r>
              <a:rPr lang="en-US" dirty="0" err="1"/>
              <a:t>hjust</a:t>
            </a:r>
            <a:r>
              <a:rPr lang="en-US" dirty="0"/>
              <a:t>=0.5,size = </a:t>
            </a:r>
            <a:r>
              <a:rPr lang="en-US" dirty="0" err="1"/>
              <a:t>base_size</a:t>
            </a:r>
            <a:r>
              <a:rPr lang="en-US" dirty="0"/>
              <a:t> *1,face="</a:t>
            </a:r>
            <a:r>
              <a:rPr lang="en-US" dirty="0" err="1"/>
              <a:t>bold",margin</a:t>
            </a:r>
            <a:r>
              <a:rPr lang="en-US" dirty="0"/>
              <a:t>=margin(10,0,10,0),</a:t>
            </a:r>
            <a:r>
              <a:rPr lang="en-US" dirty="0" err="1"/>
              <a:t>colour</a:t>
            </a:r>
            <a:r>
              <a:rPr lang="en-US" dirty="0"/>
              <a:t> = "grey50"),</a:t>
            </a:r>
          </a:p>
          <a:p>
            <a:r>
              <a:rPr lang="en-US" dirty="0"/>
              <a:t>    </a:t>
            </a:r>
            <a:r>
              <a:rPr lang="en-US" dirty="0" err="1"/>
              <a:t>plot.subtitle</a:t>
            </a:r>
            <a:r>
              <a:rPr lang="en-US" dirty="0"/>
              <a:t>=</a:t>
            </a:r>
            <a:r>
              <a:rPr lang="en-US" dirty="0" err="1"/>
              <a:t>element_text</a:t>
            </a:r>
            <a:r>
              <a:rPr lang="en-US" dirty="0"/>
              <a:t>(face="</a:t>
            </a:r>
            <a:r>
              <a:rPr lang="en-US" dirty="0" err="1"/>
              <a:t>bold.italic",size</a:t>
            </a:r>
            <a:r>
              <a:rPr lang="en-US" dirty="0"/>
              <a:t> = </a:t>
            </a:r>
            <a:r>
              <a:rPr lang="en-US" dirty="0" err="1"/>
              <a:t>base_size</a:t>
            </a:r>
            <a:r>
              <a:rPr lang="en-US" dirty="0"/>
              <a:t> *1.3,colour="grey40"),</a:t>
            </a:r>
          </a:p>
          <a:p>
            <a:r>
              <a:rPr lang="en-US" dirty="0"/>
              <a:t>    #</a:t>
            </a:r>
            <a:r>
              <a:rPr lang="en-US" dirty="0" err="1"/>
              <a:t>plot.caption</a:t>
            </a:r>
            <a:r>
              <a:rPr lang="en-US" dirty="0"/>
              <a:t>=</a:t>
            </a:r>
            <a:r>
              <a:rPr lang="en-US" dirty="0" err="1"/>
              <a:t>element_text</a:t>
            </a:r>
            <a:r>
              <a:rPr lang="en-US" dirty="0"/>
              <a:t>(</a:t>
            </a:r>
            <a:r>
              <a:rPr lang="en-US" dirty="0" err="1"/>
              <a:t>hjust</a:t>
            </a:r>
            <a:r>
              <a:rPr lang="en-US" dirty="0"/>
              <a:t>=1,size=9,colour="grey30"),</a:t>
            </a:r>
          </a:p>
          <a:p>
            <a:r>
              <a:rPr lang="en-US" dirty="0"/>
              <a:t>    </a:t>
            </a:r>
            <a:r>
              <a:rPr lang="en-US" dirty="0" err="1"/>
              <a:t>panel.grid.major</a:t>
            </a:r>
            <a:r>
              <a:rPr lang="en-US" dirty="0"/>
              <a:t> = </a:t>
            </a:r>
            <a:r>
              <a:rPr lang="en-US" dirty="0" err="1"/>
              <a:t>element_line</a:t>
            </a:r>
            <a:r>
              <a:rPr lang="en-US" dirty="0"/>
              <a:t>(</a:t>
            </a:r>
            <a:r>
              <a:rPr lang="en-US" dirty="0" err="1"/>
              <a:t>colour</a:t>
            </a:r>
            <a:r>
              <a:rPr lang="en-US" dirty="0"/>
              <a:t>="grey90",size=0.35),</a:t>
            </a:r>
          </a:p>
          <a:p>
            <a:r>
              <a:rPr lang="en-US" dirty="0"/>
              <a:t>    #</a:t>
            </a:r>
            <a:r>
              <a:rPr lang="en-US" dirty="0" err="1"/>
              <a:t>legend.title</a:t>
            </a:r>
            <a:r>
              <a:rPr lang="en-US" dirty="0"/>
              <a:t>=</a:t>
            </a:r>
            <a:r>
              <a:rPr lang="en-US" dirty="0" err="1"/>
              <a:t>element_text</a:t>
            </a:r>
            <a:r>
              <a:rPr lang="en-US" dirty="0"/>
              <a:t>(size = </a:t>
            </a:r>
            <a:r>
              <a:rPr lang="en-US" dirty="0" err="1"/>
              <a:t>base_size</a:t>
            </a:r>
            <a:r>
              <a:rPr lang="en-US" dirty="0"/>
              <a:t> *1.2,face="bold",</a:t>
            </a:r>
            <a:r>
              <a:rPr lang="en-US" dirty="0" err="1"/>
              <a:t>colour</a:t>
            </a:r>
            <a:r>
              <a:rPr lang="en-US" dirty="0"/>
              <a:t> = "grey50"),</a:t>
            </a:r>
          </a:p>
          <a:p>
            <a:r>
              <a:rPr lang="en-US" dirty="0"/>
              <a:t>    </a:t>
            </a:r>
            <a:r>
              <a:rPr lang="en-US" dirty="0" err="1"/>
              <a:t>legend.position</a:t>
            </a:r>
            <a:r>
              <a:rPr lang="en-US" dirty="0"/>
              <a:t>="right",</a:t>
            </a:r>
          </a:p>
          <a:p>
            <a:r>
              <a:rPr lang="en-US" dirty="0"/>
              <a:t>    </a:t>
            </a:r>
            <a:r>
              <a:rPr lang="en-US" dirty="0" err="1"/>
              <a:t>legend.title</a:t>
            </a:r>
            <a:r>
              <a:rPr lang="en-US" dirty="0"/>
              <a:t>=</a:t>
            </a:r>
            <a:r>
              <a:rPr lang="en-US" dirty="0" err="1"/>
              <a:t>element_blank</a:t>
            </a:r>
            <a:r>
              <a:rPr lang="en-US" dirty="0"/>
              <a:t>(),</a:t>
            </a:r>
          </a:p>
          <a:p>
            <a:r>
              <a:rPr lang="en-US" dirty="0"/>
              <a:t>    </a:t>
            </a:r>
            <a:r>
              <a:rPr lang="en-US" dirty="0" err="1"/>
              <a:t>axis.title.x</a:t>
            </a:r>
            <a:r>
              <a:rPr lang="en-US" dirty="0"/>
              <a:t> = </a:t>
            </a:r>
            <a:r>
              <a:rPr lang="en-US" dirty="0" err="1"/>
              <a:t>element_text</a:t>
            </a:r>
            <a:r>
              <a:rPr lang="en-US" dirty="0"/>
              <a:t>(size = </a:t>
            </a:r>
            <a:r>
              <a:rPr lang="en-US" dirty="0" err="1"/>
              <a:t>base_size</a:t>
            </a:r>
            <a:r>
              <a:rPr lang="en-US" dirty="0"/>
              <a:t> *1.2,face = "bold",</a:t>
            </a:r>
            <a:r>
              <a:rPr lang="en-US" dirty="0" err="1"/>
              <a:t>colour</a:t>
            </a:r>
            <a:r>
              <a:rPr lang="en-US" dirty="0"/>
              <a:t> = "grey50"),</a:t>
            </a:r>
          </a:p>
          <a:p>
            <a:r>
              <a:rPr lang="en-US" dirty="0"/>
              <a:t>    </a:t>
            </a:r>
            <a:r>
              <a:rPr lang="en-US" dirty="0" err="1"/>
              <a:t>axis.title.y</a:t>
            </a:r>
            <a:r>
              <a:rPr lang="en-US" dirty="0"/>
              <a:t> = </a:t>
            </a:r>
            <a:r>
              <a:rPr lang="en-US" dirty="0" err="1"/>
              <a:t>element_text</a:t>
            </a:r>
            <a:r>
              <a:rPr lang="en-US" dirty="0"/>
              <a:t>(size = </a:t>
            </a:r>
            <a:r>
              <a:rPr lang="en-US" dirty="0" err="1"/>
              <a:t>base_size</a:t>
            </a:r>
            <a:r>
              <a:rPr lang="en-US" dirty="0"/>
              <a:t> *1.2,face = "bold",</a:t>
            </a:r>
            <a:r>
              <a:rPr lang="en-US" dirty="0" err="1"/>
              <a:t>colour</a:t>
            </a:r>
            <a:r>
              <a:rPr lang="en-US" dirty="0"/>
              <a:t> = "grey50"),</a:t>
            </a:r>
          </a:p>
          <a:p>
            <a:r>
              <a:rPr lang="en-US" dirty="0"/>
              <a:t>    </a:t>
            </a:r>
            <a:r>
              <a:rPr lang="en-US" dirty="0" err="1"/>
              <a:t>axis.text.x</a:t>
            </a:r>
            <a:r>
              <a:rPr lang="en-US" dirty="0"/>
              <a:t> = </a:t>
            </a:r>
            <a:r>
              <a:rPr lang="en-US" dirty="0" err="1"/>
              <a:t>element_text</a:t>
            </a:r>
            <a:r>
              <a:rPr lang="en-US" dirty="0"/>
              <a:t>(size = </a:t>
            </a:r>
            <a:r>
              <a:rPr lang="en-US" dirty="0" err="1"/>
              <a:t>base_size</a:t>
            </a:r>
            <a:r>
              <a:rPr lang="en-US" dirty="0"/>
              <a:t> *0.8,face = "bold",</a:t>
            </a:r>
            <a:r>
              <a:rPr lang="en-US" dirty="0" err="1"/>
              <a:t>colour</a:t>
            </a:r>
            <a:r>
              <a:rPr lang="en-US" dirty="0"/>
              <a:t> = "grey50"),</a:t>
            </a:r>
          </a:p>
          <a:p>
            <a:r>
              <a:rPr lang="en-US" dirty="0"/>
              <a:t>    </a:t>
            </a:r>
            <a:r>
              <a:rPr lang="en-US" dirty="0" err="1"/>
              <a:t>axis.text.y</a:t>
            </a:r>
            <a:r>
              <a:rPr lang="en-US" dirty="0"/>
              <a:t> = </a:t>
            </a:r>
            <a:r>
              <a:rPr lang="en-US" dirty="0" err="1"/>
              <a:t>element_text</a:t>
            </a:r>
            <a:r>
              <a:rPr lang="en-US" dirty="0"/>
              <a:t>(size = </a:t>
            </a:r>
            <a:r>
              <a:rPr lang="en-US" dirty="0" err="1"/>
              <a:t>base_size</a:t>
            </a:r>
            <a:r>
              <a:rPr lang="en-US" dirty="0"/>
              <a:t> *0.8,face = "bold"),)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345794-FD3A-3547-B33F-04E6A6AAA6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30241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345794-FD3A-3547-B33F-04E6A6AAA6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1715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345794-FD3A-3547-B33F-04E6A6AAA6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15885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345794-FD3A-3547-B33F-04E6A6AAA6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69197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345794-FD3A-3547-B33F-04E6A6AAA6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29031571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345794-FD3A-3547-B33F-04E6A6AAA6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22491233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653a7425a9_12_12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7" name="Google Shape;617;g653a7425a9_12_1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1348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345794-FD3A-3547-B33F-04E6A6AAA6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5708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345794-FD3A-3547-B33F-04E6A6AAA6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8615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653a7425a9_5_8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27" name="Google Shape;427;g653a7425a9_5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8350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653a7425a9_3_7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1" name="Google Shape;491;g653a7425a9_3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5452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345794-FD3A-3547-B33F-04E6A6AAA6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9656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345794-FD3A-3547-B33F-04E6A6AAA6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8934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345794-FD3A-3547-B33F-04E6A6AAA6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8242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PAGE VIEWS</a:t>
            </a:r>
          </a:p>
          <a:p>
            <a:r>
              <a:rPr lang="en-US" dirty="0" err="1"/>
              <a:t>base_size</a:t>
            </a:r>
            <a:r>
              <a:rPr lang="en-US" dirty="0"/>
              <a:t>&lt;-25</a:t>
            </a:r>
          </a:p>
          <a:p>
            <a:r>
              <a:rPr lang="en-US" dirty="0" err="1"/>
              <a:t>ggplot</a:t>
            </a:r>
            <a:r>
              <a:rPr lang="en-US" dirty="0"/>
              <a:t>(data, </a:t>
            </a:r>
            <a:r>
              <a:rPr lang="en-US" dirty="0" err="1"/>
              <a:t>aes</a:t>
            </a:r>
            <a:r>
              <a:rPr lang="en-US" dirty="0"/>
              <a:t>(Date, Pageviews, col = Treatment)) +</a:t>
            </a:r>
          </a:p>
          <a:p>
            <a:r>
              <a:rPr lang="en-US" dirty="0"/>
              <a:t>  </a:t>
            </a:r>
            <a:r>
              <a:rPr lang="en-US" dirty="0" err="1"/>
              <a:t>geom_line</a:t>
            </a:r>
            <a:r>
              <a:rPr lang="en-US" dirty="0"/>
              <a:t>(alpha=0.5,size=2)+</a:t>
            </a:r>
          </a:p>
          <a:p>
            <a:r>
              <a:rPr lang="en-US" dirty="0"/>
              <a:t>  #</a:t>
            </a:r>
            <a:r>
              <a:rPr lang="en-US" dirty="0" err="1"/>
              <a:t>scale_fill_brewer</a:t>
            </a:r>
            <a:r>
              <a:rPr lang="en-US" dirty="0"/>
              <a:t>(palette="Set2")+</a:t>
            </a:r>
          </a:p>
          <a:p>
            <a:r>
              <a:rPr lang="en-US" dirty="0"/>
              <a:t>  </a:t>
            </a:r>
            <a:r>
              <a:rPr lang="en-US" dirty="0" err="1"/>
              <a:t>scale_colour_manual</a:t>
            </a:r>
            <a:r>
              <a:rPr lang="en-US" dirty="0"/>
              <a:t>("legend", values = c('Control' = "orange", 'Treatment' = "grey53"))+</a:t>
            </a:r>
          </a:p>
          <a:p>
            <a:r>
              <a:rPr lang="en-US" dirty="0"/>
              <a:t>  #</a:t>
            </a:r>
            <a:r>
              <a:rPr lang="en-US" dirty="0" err="1"/>
              <a:t>scale_colour_manual</a:t>
            </a:r>
            <a:r>
              <a:rPr lang="en-US" dirty="0"/>
              <a:t>(values = c("</a:t>
            </a:r>
            <a:r>
              <a:rPr lang="en-US" dirty="0" err="1"/>
              <a:t>darkblue</a:t>
            </a:r>
            <a:r>
              <a:rPr lang="en-US" dirty="0"/>
              <a:t>","red"))+</a:t>
            </a:r>
          </a:p>
          <a:p>
            <a:r>
              <a:rPr lang="en-US" dirty="0"/>
              <a:t>  </a:t>
            </a:r>
          </a:p>
          <a:p>
            <a:r>
              <a:rPr lang="en-US" dirty="0"/>
              <a:t>  </a:t>
            </a:r>
            <a:r>
              <a:rPr lang="en-US" dirty="0" err="1"/>
              <a:t>xlab</a:t>
            </a:r>
            <a:r>
              <a:rPr lang="en-US" dirty="0"/>
              <a:t>('Date') +</a:t>
            </a:r>
          </a:p>
          <a:p>
            <a:r>
              <a:rPr lang="en-US" dirty="0"/>
              <a:t>  </a:t>
            </a:r>
            <a:r>
              <a:rPr lang="en-US" dirty="0" err="1"/>
              <a:t>ylab</a:t>
            </a:r>
            <a:r>
              <a:rPr lang="en-US" dirty="0"/>
              <a:t>('Page Views') +</a:t>
            </a:r>
          </a:p>
          <a:p>
            <a:r>
              <a:rPr lang="en-US" dirty="0"/>
              <a:t>  </a:t>
            </a:r>
            <a:r>
              <a:rPr lang="en-US" dirty="0" err="1"/>
              <a:t>ggtitle</a:t>
            </a:r>
            <a:r>
              <a:rPr lang="en-US" dirty="0"/>
              <a:t>('Pageviews for Control and Test Group')+</a:t>
            </a:r>
          </a:p>
          <a:p>
            <a:r>
              <a:rPr lang="en-US" dirty="0"/>
              <a:t>  theme(</a:t>
            </a:r>
            <a:r>
              <a:rPr lang="en-US" dirty="0" err="1"/>
              <a:t>plot.title</a:t>
            </a:r>
            <a:r>
              <a:rPr lang="en-US" dirty="0"/>
              <a:t> = </a:t>
            </a:r>
            <a:r>
              <a:rPr lang="en-US" dirty="0" err="1"/>
              <a:t>element_text</a:t>
            </a:r>
            <a:r>
              <a:rPr lang="en-US" dirty="0"/>
              <a:t>(size=22),</a:t>
            </a:r>
          </a:p>
          <a:p>
            <a:r>
              <a:rPr lang="en-US" dirty="0"/>
              <a:t>        </a:t>
            </a:r>
            <a:r>
              <a:rPr lang="en-US" dirty="0" err="1"/>
              <a:t>axis.title.x</a:t>
            </a:r>
            <a:r>
              <a:rPr lang="en-US" dirty="0"/>
              <a:t> = </a:t>
            </a:r>
            <a:r>
              <a:rPr lang="en-US" dirty="0" err="1"/>
              <a:t>element_text</a:t>
            </a:r>
            <a:r>
              <a:rPr lang="en-US" dirty="0"/>
              <a:t>(size=14),</a:t>
            </a:r>
          </a:p>
          <a:p>
            <a:r>
              <a:rPr lang="en-US" dirty="0"/>
              <a:t>        </a:t>
            </a:r>
            <a:r>
              <a:rPr lang="en-US" dirty="0" err="1"/>
              <a:t>axis.title.y</a:t>
            </a:r>
            <a:r>
              <a:rPr lang="en-US" dirty="0"/>
              <a:t> = </a:t>
            </a:r>
            <a:r>
              <a:rPr lang="en-US" dirty="0" err="1"/>
              <a:t>element_text</a:t>
            </a:r>
            <a:r>
              <a:rPr lang="en-US" dirty="0"/>
              <a:t>(size=14),</a:t>
            </a:r>
          </a:p>
          <a:p>
            <a:r>
              <a:rPr lang="en-US" dirty="0"/>
              <a:t>        </a:t>
            </a:r>
            <a:r>
              <a:rPr lang="en-US" dirty="0" err="1"/>
              <a:t>legend.title</a:t>
            </a:r>
            <a:r>
              <a:rPr lang="en-US" dirty="0"/>
              <a:t> = </a:t>
            </a:r>
            <a:r>
              <a:rPr lang="en-US" dirty="0" err="1"/>
              <a:t>element_text</a:t>
            </a:r>
            <a:r>
              <a:rPr lang="en-US" dirty="0"/>
              <a:t>(size=14))+</a:t>
            </a:r>
          </a:p>
          <a:p>
            <a:r>
              <a:rPr lang="en-US" dirty="0"/>
              <a:t>  </a:t>
            </a:r>
            <a:r>
              <a:rPr lang="en-US" dirty="0" err="1"/>
              <a:t>scale_y_continuous</a:t>
            </a:r>
            <a:r>
              <a:rPr lang="en-US" dirty="0"/>
              <a:t>(labels = comma)+</a:t>
            </a:r>
          </a:p>
          <a:p>
            <a:r>
              <a:rPr lang="en-US" dirty="0"/>
              <a:t>  </a:t>
            </a:r>
            <a:r>
              <a:rPr lang="en-US" dirty="0" err="1"/>
              <a:t>theme_tufte</a:t>
            </a:r>
            <a:r>
              <a:rPr lang="en-US" dirty="0"/>
              <a:t>(</a:t>
            </a:r>
            <a:r>
              <a:rPr lang="en-US" dirty="0" err="1"/>
              <a:t>base_size</a:t>
            </a:r>
            <a:r>
              <a:rPr lang="en-US" dirty="0"/>
              <a:t> = </a:t>
            </a:r>
            <a:r>
              <a:rPr lang="en-US" dirty="0" err="1"/>
              <a:t>base_size,base_family</a:t>
            </a:r>
            <a:r>
              <a:rPr lang="en-US" dirty="0"/>
              <a:t> = "Times New Roman")+</a:t>
            </a:r>
          </a:p>
          <a:p>
            <a:r>
              <a:rPr lang="en-US" dirty="0"/>
              <a:t>  theme(</a:t>
            </a:r>
          </a:p>
          <a:p>
            <a:r>
              <a:rPr lang="en-US" dirty="0"/>
              <a:t>    </a:t>
            </a:r>
            <a:r>
              <a:rPr lang="en-US" dirty="0" err="1"/>
              <a:t>plot.title</a:t>
            </a:r>
            <a:r>
              <a:rPr lang="en-US" dirty="0"/>
              <a:t> = </a:t>
            </a:r>
            <a:r>
              <a:rPr lang="en-US" dirty="0" err="1"/>
              <a:t>element_text</a:t>
            </a:r>
            <a:r>
              <a:rPr lang="en-US" dirty="0"/>
              <a:t>(</a:t>
            </a:r>
            <a:r>
              <a:rPr lang="en-US" dirty="0" err="1"/>
              <a:t>hjust</a:t>
            </a:r>
            <a:r>
              <a:rPr lang="en-US" dirty="0"/>
              <a:t>=0.5,size = </a:t>
            </a:r>
            <a:r>
              <a:rPr lang="en-US" dirty="0" err="1"/>
              <a:t>base_size</a:t>
            </a:r>
            <a:r>
              <a:rPr lang="en-US" dirty="0"/>
              <a:t> *1,face="</a:t>
            </a:r>
            <a:r>
              <a:rPr lang="en-US" dirty="0" err="1"/>
              <a:t>bold",margin</a:t>
            </a:r>
            <a:r>
              <a:rPr lang="en-US" dirty="0"/>
              <a:t>=margin(10,0,10,0),</a:t>
            </a:r>
            <a:r>
              <a:rPr lang="en-US" dirty="0" err="1"/>
              <a:t>colour</a:t>
            </a:r>
            <a:r>
              <a:rPr lang="en-US" dirty="0"/>
              <a:t> = "grey50"),</a:t>
            </a:r>
          </a:p>
          <a:p>
            <a:r>
              <a:rPr lang="en-US" dirty="0"/>
              <a:t>    </a:t>
            </a:r>
            <a:r>
              <a:rPr lang="en-US" dirty="0" err="1"/>
              <a:t>plot.subtitle</a:t>
            </a:r>
            <a:r>
              <a:rPr lang="en-US" dirty="0"/>
              <a:t>=</a:t>
            </a:r>
            <a:r>
              <a:rPr lang="en-US" dirty="0" err="1"/>
              <a:t>element_text</a:t>
            </a:r>
            <a:r>
              <a:rPr lang="en-US" dirty="0"/>
              <a:t>(face="</a:t>
            </a:r>
            <a:r>
              <a:rPr lang="en-US" dirty="0" err="1"/>
              <a:t>bold.italic",size</a:t>
            </a:r>
            <a:r>
              <a:rPr lang="en-US" dirty="0"/>
              <a:t> = </a:t>
            </a:r>
            <a:r>
              <a:rPr lang="en-US" dirty="0" err="1"/>
              <a:t>base_size</a:t>
            </a:r>
            <a:r>
              <a:rPr lang="en-US" dirty="0"/>
              <a:t> *1.3,colour="grey40"),</a:t>
            </a:r>
          </a:p>
          <a:p>
            <a:r>
              <a:rPr lang="en-US" dirty="0"/>
              <a:t>    #</a:t>
            </a:r>
            <a:r>
              <a:rPr lang="en-US" dirty="0" err="1"/>
              <a:t>plot.caption</a:t>
            </a:r>
            <a:r>
              <a:rPr lang="en-US" dirty="0"/>
              <a:t>=</a:t>
            </a:r>
            <a:r>
              <a:rPr lang="en-US" dirty="0" err="1"/>
              <a:t>element_text</a:t>
            </a:r>
            <a:r>
              <a:rPr lang="en-US" dirty="0"/>
              <a:t>(</a:t>
            </a:r>
            <a:r>
              <a:rPr lang="en-US" dirty="0" err="1"/>
              <a:t>hjust</a:t>
            </a:r>
            <a:r>
              <a:rPr lang="en-US" dirty="0"/>
              <a:t>=1,size=9,colour="grey30"),</a:t>
            </a:r>
          </a:p>
          <a:p>
            <a:r>
              <a:rPr lang="en-US" dirty="0"/>
              <a:t>    </a:t>
            </a:r>
            <a:r>
              <a:rPr lang="en-US" dirty="0" err="1"/>
              <a:t>panel.grid.major</a:t>
            </a:r>
            <a:r>
              <a:rPr lang="en-US" dirty="0"/>
              <a:t> = </a:t>
            </a:r>
            <a:r>
              <a:rPr lang="en-US" dirty="0" err="1"/>
              <a:t>element_line</a:t>
            </a:r>
            <a:r>
              <a:rPr lang="en-US" dirty="0"/>
              <a:t>(</a:t>
            </a:r>
            <a:r>
              <a:rPr lang="en-US" dirty="0" err="1"/>
              <a:t>colour</a:t>
            </a:r>
            <a:r>
              <a:rPr lang="en-US" dirty="0"/>
              <a:t>="grey90",size=0.35),</a:t>
            </a:r>
          </a:p>
          <a:p>
            <a:r>
              <a:rPr lang="en-US" dirty="0"/>
              <a:t>    #</a:t>
            </a:r>
            <a:r>
              <a:rPr lang="en-US" dirty="0" err="1"/>
              <a:t>legend.title</a:t>
            </a:r>
            <a:r>
              <a:rPr lang="en-US" dirty="0"/>
              <a:t>=</a:t>
            </a:r>
            <a:r>
              <a:rPr lang="en-US" dirty="0" err="1"/>
              <a:t>element_text</a:t>
            </a:r>
            <a:r>
              <a:rPr lang="en-US" dirty="0"/>
              <a:t>(size = </a:t>
            </a:r>
            <a:r>
              <a:rPr lang="en-US" dirty="0" err="1"/>
              <a:t>base_size</a:t>
            </a:r>
            <a:r>
              <a:rPr lang="en-US" dirty="0"/>
              <a:t> *1.2,face="bold",</a:t>
            </a:r>
            <a:r>
              <a:rPr lang="en-US" dirty="0" err="1"/>
              <a:t>colour</a:t>
            </a:r>
            <a:r>
              <a:rPr lang="en-US" dirty="0"/>
              <a:t> = "grey50"),</a:t>
            </a:r>
          </a:p>
          <a:p>
            <a:r>
              <a:rPr lang="en-US" dirty="0"/>
              <a:t>    </a:t>
            </a:r>
            <a:r>
              <a:rPr lang="en-US" dirty="0" err="1"/>
              <a:t>legend.position</a:t>
            </a:r>
            <a:r>
              <a:rPr lang="en-US" dirty="0"/>
              <a:t>="right",</a:t>
            </a:r>
          </a:p>
          <a:p>
            <a:r>
              <a:rPr lang="en-US" dirty="0"/>
              <a:t>    </a:t>
            </a:r>
            <a:r>
              <a:rPr lang="en-US" dirty="0" err="1"/>
              <a:t>legend.title</a:t>
            </a:r>
            <a:r>
              <a:rPr lang="en-US" dirty="0"/>
              <a:t>=</a:t>
            </a:r>
            <a:r>
              <a:rPr lang="en-US" dirty="0" err="1"/>
              <a:t>element_blank</a:t>
            </a:r>
            <a:r>
              <a:rPr lang="en-US" dirty="0"/>
              <a:t>(),</a:t>
            </a:r>
          </a:p>
          <a:p>
            <a:r>
              <a:rPr lang="en-US" dirty="0"/>
              <a:t>    </a:t>
            </a:r>
            <a:r>
              <a:rPr lang="en-US" dirty="0" err="1"/>
              <a:t>axis.title.x</a:t>
            </a:r>
            <a:r>
              <a:rPr lang="en-US" dirty="0"/>
              <a:t> = </a:t>
            </a:r>
            <a:r>
              <a:rPr lang="en-US" dirty="0" err="1"/>
              <a:t>element_text</a:t>
            </a:r>
            <a:r>
              <a:rPr lang="en-US" dirty="0"/>
              <a:t>(size = </a:t>
            </a:r>
            <a:r>
              <a:rPr lang="en-US" dirty="0" err="1"/>
              <a:t>base_size</a:t>
            </a:r>
            <a:r>
              <a:rPr lang="en-US" dirty="0"/>
              <a:t> *1.2,face = "bold",</a:t>
            </a:r>
            <a:r>
              <a:rPr lang="en-US" dirty="0" err="1"/>
              <a:t>colour</a:t>
            </a:r>
            <a:r>
              <a:rPr lang="en-US" dirty="0"/>
              <a:t> = "grey50"),</a:t>
            </a:r>
          </a:p>
          <a:p>
            <a:r>
              <a:rPr lang="en-US" dirty="0"/>
              <a:t>    </a:t>
            </a:r>
            <a:r>
              <a:rPr lang="en-US" dirty="0" err="1"/>
              <a:t>axis.title.y</a:t>
            </a:r>
            <a:r>
              <a:rPr lang="en-US" dirty="0"/>
              <a:t> = </a:t>
            </a:r>
            <a:r>
              <a:rPr lang="en-US" dirty="0" err="1"/>
              <a:t>element_text</a:t>
            </a:r>
            <a:r>
              <a:rPr lang="en-US" dirty="0"/>
              <a:t>(size = </a:t>
            </a:r>
            <a:r>
              <a:rPr lang="en-US" dirty="0" err="1"/>
              <a:t>base_size</a:t>
            </a:r>
            <a:r>
              <a:rPr lang="en-US" dirty="0"/>
              <a:t> *1.2,face = "bold",</a:t>
            </a:r>
            <a:r>
              <a:rPr lang="en-US" dirty="0" err="1"/>
              <a:t>colour</a:t>
            </a:r>
            <a:r>
              <a:rPr lang="en-US" dirty="0"/>
              <a:t> = "grey50"),</a:t>
            </a:r>
          </a:p>
          <a:p>
            <a:r>
              <a:rPr lang="en-US" dirty="0"/>
              <a:t>    </a:t>
            </a:r>
            <a:r>
              <a:rPr lang="en-US" dirty="0" err="1"/>
              <a:t>axis.text.x</a:t>
            </a:r>
            <a:r>
              <a:rPr lang="en-US" dirty="0"/>
              <a:t> = </a:t>
            </a:r>
            <a:r>
              <a:rPr lang="en-US" dirty="0" err="1"/>
              <a:t>element_text</a:t>
            </a:r>
            <a:r>
              <a:rPr lang="en-US" dirty="0"/>
              <a:t>(size = </a:t>
            </a:r>
            <a:r>
              <a:rPr lang="en-US" dirty="0" err="1"/>
              <a:t>base_size</a:t>
            </a:r>
            <a:r>
              <a:rPr lang="en-US" dirty="0"/>
              <a:t> *0.8,face = "bold",</a:t>
            </a:r>
            <a:r>
              <a:rPr lang="en-US" dirty="0" err="1"/>
              <a:t>colour</a:t>
            </a:r>
            <a:r>
              <a:rPr lang="en-US" dirty="0"/>
              <a:t> = "grey50"),</a:t>
            </a:r>
          </a:p>
          <a:p>
            <a:r>
              <a:rPr lang="en-US" dirty="0"/>
              <a:t>    </a:t>
            </a:r>
            <a:r>
              <a:rPr lang="en-US" dirty="0" err="1"/>
              <a:t>axis.text.y</a:t>
            </a:r>
            <a:r>
              <a:rPr lang="en-US" dirty="0"/>
              <a:t> = </a:t>
            </a:r>
            <a:r>
              <a:rPr lang="en-US" dirty="0" err="1"/>
              <a:t>element_text</a:t>
            </a:r>
            <a:r>
              <a:rPr lang="en-US" dirty="0"/>
              <a:t>(size = </a:t>
            </a:r>
            <a:r>
              <a:rPr lang="en-US" dirty="0" err="1"/>
              <a:t>base_size</a:t>
            </a:r>
            <a:r>
              <a:rPr lang="en-US" dirty="0"/>
              <a:t> *0.8,face = "bold"),)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345794-FD3A-3547-B33F-04E6A6AAA6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03143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3.xml"/><Relationship Id="rId1" Type="http://schemas.openxmlformats.org/officeDocument/2006/relationships/vmlDrawing" Target="../drawings/vmlDrawing1.vml"/><Relationship Id="rId5" Type="http://schemas.openxmlformats.org/officeDocument/2006/relationships/oleObject" Target="../embeddings/oleObject2.bin"/><Relationship Id="rId4" Type="http://schemas.openxmlformats.org/officeDocument/2006/relationships/image" Target="../media/image1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3.xml"/><Relationship Id="rId1" Type="http://schemas.openxmlformats.org/officeDocument/2006/relationships/vmlDrawing" Target="../drawings/vmlDrawing2.vml"/><Relationship Id="rId4" Type="http://schemas.openxmlformats.org/officeDocument/2006/relationships/image" Target="../media/image1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3.xml"/><Relationship Id="rId1" Type="http://schemas.openxmlformats.org/officeDocument/2006/relationships/vmlDrawing" Target="../drawings/vmlDrawing3.vml"/><Relationship Id="rId4" Type="http://schemas.openxmlformats.org/officeDocument/2006/relationships/image" Target="../media/image14.png"/></Relationships>
</file>

<file path=ppt/slideLayouts/_rels/slideLayout4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3.xml"/><Relationship Id="rId1" Type="http://schemas.openxmlformats.org/officeDocument/2006/relationships/vmlDrawing" Target="../drawings/vmlDrawing4.vml"/><Relationship Id="rId4" Type="http://schemas.openxmlformats.org/officeDocument/2006/relationships/image" Target="../media/image1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3.xml"/><Relationship Id="rId1" Type="http://schemas.openxmlformats.org/officeDocument/2006/relationships/vmlDrawing" Target="../drawings/vmlDrawing5.vml"/><Relationship Id="rId4" Type="http://schemas.openxmlformats.org/officeDocument/2006/relationships/image" Target="../media/image14.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slideMaster" Target="../slideMasters/slideMaster3.xml"/><Relationship Id="rId1" Type="http://schemas.openxmlformats.org/officeDocument/2006/relationships/vmlDrawing" Target="../drawings/vmlDrawing6.vml"/><Relationship Id="rId5" Type="http://schemas.openxmlformats.org/officeDocument/2006/relationships/image" Target="../media/image14.png"/><Relationship Id="rId4" Type="http://schemas.openxmlformats.org/officeDocument/2006/relationships/oleObject" Target="../embeddings/oleObject7.bin"/></Relationships>
</file>

<file path=ppt/slideLayouts/_rels/slideLayout5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3.xml"/><Relationship Id="rId1" Type="http://schemas.openxmlformats.org/officeDocument/2006/relationships/vmlDrawing" Target="../drawings/vmlDrawing7.vml"/><Relationship Id="rId4" Type="http://schemas.openxmlformats.org/officeDocument/2006/relationships/image" Target="../media/image14.png"/></Relationships>
</file>

<file path=ppt/slideLayouts/_rels/slideLayout5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3.xml"/><Relationship Id="rId1" Type="http://schemas.openxmlformats.org/officeDocument/2006/relationships/vmlDrawing" Target="../drawings/vmlDrawing8.vml"/><Relationship Id="rId4" Type="http://schemas.openxmlformats.org/officeDocument/2006/relationships/image" Target="../media/image14.png"/></Relationships>
</file>

<file path=ppt/slideLayouts/_rels/slideLayout54.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3.xml"/><Relationship Id="rId1" Type="http://schemas.openxmlformats.org/officeDocument/2006/relationships/vmlDrawing" Target="../drawings/vmlDrawing9.vml"/><Relationship Id="rId4" Type="http://schemas.openxmlformats.org/officeDocument/2006/relationships/image" Target="../media/image14.png"/></Relationships>
</file>

<file path=ppt/slideLayouts/_rels/slideLayout5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3.xml"/><Relationship Id="rId1" Type="http://schemas.openxmlformats.org/officeDocument/2006/relationships/vmlDrawing" Target="../drawings/vmlDrawing10.vml"/><Relationship Id="rId4" Type="http://schemas.openxmlformats.org/officeDocument/2006/relationships/image" Target="../media/image14.png"/></Relationships>
</file>

<file path=ppt/slideLayouts/_rels/slideLayout5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3.xml"/><Relationship Id="rId1" Type="http://schemas.openxmlformats.org/officeDocument/2006/relationships/vmlDrawing" Target="../drawings/vmlDrawing11.vml"/><Relationship Id="rId4" Type="http://schemas.openxmlformats.org/officeDocument/2006/relationships/image" Target="../media/image14.png"/></Relationships>
</file>

<file path=ppt/slideLayouts/_rels/slideLayout5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3.xml"/><Relationship Id="rId1" Type="http://schemas.openxmlformats.org/officeDocument/2006/relationships/vmlDrawing" Target="../drawings/vmlDrawing12.vml"/><Relationship Id="rId4" Type="http://schemas.openxmlformats.org/officeDocument/2006/relationships/image" Target="../media/image14.png"/></Relationships>
</file>

<file path=ppt/slideLayouts/_rels/slideLayout58.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3.xml"/><Relationship Id="rId1" Type="http://schemas.openxmlformats.org/officeDocument/2006/relationships/vmlDrawing" Target="../drawings/vmlDrawing13.vml"/><Relationship Id="rId4" Type="http://schemas.openxmlformats.org/officeDocument/2006/relationships/image" Target="../media/image14.png"/></Relationships>
</file>

<file path=ppt/slideLayouts/_rels/slideLayout59.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3.xml"/><Relationship Id="rId1" Type="http://schemas.openxmlformats.org/officeDocument/2006/relationships/vmlDrawing" Target="../drawings/vmlDrawing14.vml"/><Relationship Id="rId4"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3.xml"/><Relationship Id="rId1" Type="http://schemas.openxmlformats.org/officeDocument/2006/relationships/vmlDrawing" Target="../drawings/vmlDrawing15.vml"/><Relationship Id="rId4" Type="http://schemas.openxmlformats.org/officeDocument/2006/relationships/image" Target="../media/image14.png"/></Relationships>
</file>

<file path=ppt/slideLayouts/_rels/slideLayout61.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3.xml"/><Relationship Id="rId1" Type="http://schemas.openxmlformats.org/officeDocument/2006/relationships/vmlDrawing" Target="../drawings/vmlDrawing16.vml"/><Relationship Id="rId4" Type="http://schemas.openxmlformats.org/officeDocument/2006/relationships/image" Target="../media/image14.png"/></Relationships>
</file>

<file path=ppt/slideLayouts/_rels/slideLayout62.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3.xml"/><Relationship Id="rId1" Type="http://schemas.openxmlformats.org/officeDocument/2006/relationships/vmlDrawing" Target="../drawings/vmlDrawing17.vml"/><Relationship Id="rId4"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rgbClr val="504B48"/>
        </a:solidFill>
        <a:effectLst/>
      </p:bgPr>
    </p:bg>
    <p:spTree>
      <p:nvGrpSpPr>
        <p:cNvPr id="1" name="Shape 32"/>
        <p:cNvGrpSpPr/>
        <p:nvPr/>
      </p:nvGrpSpPr>
      <p:grpSpPr>
        <a:xfrm>
          <a:off x="0" y="0"/>
          <a:ext cx="0" cy="0"/>
          <a:chOff x="0" y="0"/>
          <a:chExt cx="0" cy="0"/>
        </a:xfrm>
      </p:grpSpPr>
      <p:grpSp>
        <p:nvGrpSpPr>
          <p:cNvPr id="33" name="Google Shape;33;p4"/>
          <p:cNvGrpSpPr/>
          <p:nvPr/>
        </p:nvGrpSpPr>
        <p:grpSpPr>
          <a:xfrm>
            <a:off x="-233264" y="-9526"/>
            <a:ext cx="5638799" cy="6880226"/>
            <a:chOff x="-233264" y="-9526"/>
            <a:chExt cx="5638799" cy="6880226"/>
          </a:xfrm>
        </p:grpSpPr>
        <p:pic>
          <p:nvPicPr>
            <p:cNvPr id="34" name="Google Shape;34;p4"/>
            <p:cNvPicPr preferRelativeResize="0"/>
            <p:nvPr/>
          </p:nvPicPr>
          <p:blipFill rotWithShape="1">
            <a:blip r:embed="rId2">
              <a:alphaModFix/>
            </a:blip>
            <a:srcRect/>
            <a:stretch/>
          </p:blipFill>
          <p:spPr>
            <a:xfrm>
              <a:off x="1" y="0"/>
              <a:ext cx="4724399" cy="6870700"/>
            </a:xfrm>
            <a:prstGeom prst="rect">
              <a:avLst/>
            </a:prstGeom>
            <a:noFill/>
            <a:ln>
              <a:noFill/>
            </a:ln>
          </p:spPr>
        </p:pic>
        <p:grpSp>
          <p:nvGrpSpPr>
            <p:cNvPr id="35" name="Google Shape;35;p4"/>
            <p:cNvGrpSpPr/>
            <p:nvPr/>
          </p:nvGrpSpPr>
          <p:grpSpPr>
            <a:xfrm>
              <a:off x="-233264" y="5348288"/>
              <a:ext cx="2409728" cy="925513"/>
              <a:chOff x="-233264" y="5348288"/>
              <a:chExt cx="2409728" cy="925513"/>
            </a:xfrm>
          </p:grpSpPr>
          <p:sp>
            <p:nvSpPr>
              <p:cNvPr id="36" name="Google Shape;36;p4"/>
              <p:cNvSpPr/>
              <p:nvPr/>
            </p:nvSpPr>
            <p:spPr>
              <a:xfrm>
                <a:off x="-233264" y="5348288"/>
                <a:ext cx="2409728" cy="925513"/>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7" name="Google Shape;37;p4"/>
              <p:cNvPicPr preferRelativeResize="0"/>
              <p:nvPr/>
            </p:nvPicPr>
            <p:blipFill rotWithShape="1">
              <a:blip r:embed="rId3">
                <a:alphaModFix/>
              </a:blip>
              <a:srcRect l="35477" t="34473" b="25027"/>
              <a:stretch/>
            </p:blipFill>
            <p:spPr>
              <a:xfrm>
                <a:off x="114525" y="5399691"/>
                <a:ext cx="1966062" cy="822706"/>
              </a:xfrm>
              <a:prstGeom prst="rect">
                <a:avLst/>
              </a:prstGeom>
              <a:noFill/>
              <a:ln>
                <a:noFill/>
              </a:ln>
            </p:spPr>
          </p:pic>
        </p:grpSp>
        <p:pic>
          <p:nvPicPr>
            <p:cNvPr id="38" name="Google Shape;38;p4"/>
            <p:cNvPicPr preferRelativeResize="0"/>
            <p:nvPr/>
          </p:nvPicPr>
          <p:blipFill rotWithShape="1">
            <a:blip r:embed="rId4">
              <a:alphaModFix/>
            </a:blip>
            <a:srcRect l="18712" t="14815"/>
            <a:stretch/>
          </p:blipFill>
          <p:spPr>
            <a:xfrm>
              <a:off x="0" y="-9526"/>
              <a:ext cx="5405535" cy="5841977"/>
            </a:xfrm>
            <a:prstGeom prst="rect">
              <a:avLst/>
            </a:prstGeom>
            <a:noFill/>
            <a:ln>
              <a:noFill/>
            </a:ln>
          </p:spPr>
        </p:pic>
      </p:grpSp>
      <p:sp>
        <p:nvSpPr>
          <p:cNvPr id="39" name="Google Shape;39;p4"/>
          <p:cNvSpPr txBox="1">
            <a:spLocks noGrp="1"/>
          </p:cNvSpPr>
          <p:nvPr>
            <p:ph type="ctrTitle"/>
          </p:nvPr>
        </p:nvSpPr>
        <p:spPr>
          <a:xfrm>
            <a:off x="5638799" y="2608118"/>
            <a:ext cx="6050973" cy="137160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4800"/>
              <a:buFont typeface="Calibri"/>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4"/>
          <p:cNvSpPr txBox="1">
            <a:spLocks noGrp="1"/>
          </p:cNvSpPr>
          <p:nvPr>
            <p:ph type="subTitle" idx="1"/>
          </p:nvPr>
        </p:nvSpPr>
        <p:spPr>
          <a:xfrm>
            <a:off x="5638800" y="4052827"/>
            <a:ext cx="6057900" cy="624903"/>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lt1"/>
              </a:buClr>
              <a:buSzPts val="2000"/>
              <a:buNone/>
              <a:defRPr sz="2000">
                <a:solidFill>
                  <a:schemeClr val="lt1"/>
                </a:solidFill>
                <a:latin typeface="Calibri"/>
                <a:ea typeface="Calibri"/>
                <a:cs typeface="Calibri"/>
                <a:sym typeface="Calibri"/>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41" name="Google Shape;41;p4"/>
          <p:cNvCxnSpPr/>
          <p:nvPr/>
        </p:nvCxnSpPr>
        <p:spPr>
          <a:xfrm>
            <a:off x="5638800" y="5496417"/>
            <a:ext cx="6096000" cy="0"/>
          </a:xfrm>
          <a:prstGeom prst="straightConnector1">
            <a:avLst/>
          </a:prstGeom>
          <a:noFill/>
          <a:ln w="9525" cap="flat" cmpd="sng">
            <a:solidFill>
              <a:srgbClr val="C4C1BD"/>
            </a:solidFill>
            <a:prstDash val="solid"/>
            <a:miter lim="800000"/>
            <a:headEnd type="none" w="sm" len="sm"/>
            <a:tailEnd type="none" w="sm" len="sm"/>
          </a:ln>
        </p:spPr>
      </p:cxnSp>
      <p:sp>
        <p:nvSpPr>
          <p:cNvPr id="42" name="Google Shape;42;p4"/>
          <p:cNvSpPr txBox="1">
            <a:spLocks noGrp="1"/>
          </p:cNvSpPr>
          <p:nvPr>
            <p:ph type="body" idx="2"/>
          </p:nvPr>
        </p:nvSpPr>
        <p:spPr>
          <a:xfrm>
            <a:off x="5638800" y="5848671"/>
            <a:ext cx="6050972" cy="614474"/>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chemeClr val="lt1"/>
              </a:buClr>
              <a:buSzPts val="1200"/>
              <a:buNone/>
              <a:defRPr sz="1200">
                <a:solidFill>
                  <a:schemeClr val="lt1"/>
                </a:solidFill>
                <a:latin typeface="Calibri"/>
                <a:ea typeface="Calibri"/>
                <a:cs typeface="Calibri"/>
                <a:sym typeface="Calibri"/>
              </a:defRPr>
            </a:lvl1pPr>
            <a:lvl2pPr marL="914400" lvl="1"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2pPr>
            <a:lvl3pPr marL="1371600" lvl="2"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3pPr>
            <a:lvl4pPr marL="1828800" lvl="3"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4pPr>
            <a:lvl5pPr marL="2286000" lvl="4"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4"/>
          <p:cNvSpPr txBox="1">
            <a:spLocks noGrp="1"/>
          </p:cNvSpPr>
          <p:nvPr>
            <p:ph type="body" idx="3"/>
          </p:nvPr>
        </p:nvSpPr>
        <p:spPr>
          <a:xfrm>
            <a:off x="5638799" y="5569527"/>
            <a:ext cx="6050972" cy="262924"/>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200"/>
              <a:buNone/>
              <a:defRPr sz="1200" i="1">
                <a:solidFill>
                  <a:schemeClr val="lt1"/>
                </a:solidFill>
                <a:latin typeface="Calibri"/>
                <a:ea typeface="Calibri"/>
                <a:cs typeface="Calibri"/>
                <a:sym typeface="Calibri"/>
              </a:defRPr>
            </a:lvl1pPr>
            <a:lvl2pPr marL="914400" lvl="1"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2pPr>
            <a:lvl3pPr marL="1371600" lvl="2"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3pPr>
            <a:lvl4pPr marL="1828800" lvl="3"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4pPr>
            <a:lvl5pPr marL="2286000" lvl="4"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2544">
          <p15:clr>
            <a:srgbClr val="FBAE40"/>
          </p15:clr>
        </p15:guide>
        <p15:guide id="2" pos="3552">
          <p15:clr>
            <a:srgbClr val="FBAE40"/>
          </p15:clr>
        </p15:guide>
        <p15:guide id="3" pos="7296">
          <p15:clr>
            <a:srgbClr val="FBAE40"/>
          </p15:clr>
        </p15:guide>
        <p15:guide id="4" pos="7368">
          <p15:clr>
            <a:srgbClr val="FBAE40"/>
          </p15:clr>
        </p15:guide>
        <p15:guide id="5" orient="horz" pos="17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_Title Slide">
  <p:cSld name="10_Title Slide">
    <p:bg>
      <p:bgPr>
        <a:solidFill>
          <a:schemeClr val="accent1"/>
        </a:solidFill>
        <a:effectLst/>
      </p:bgPr>
    </p:bg>
    <p:spTree>
      <p:nvGrpSpPr>
        <p:cNvPr id="1" name="Shape 136"/>
        <p:cNvGrpSpPr/>
        <p:nvPr/>
      </p:nvGrpSpPr>
      <p:grpSpPr>
        <a:xfrm>
          <a:off x="0" y="0"/>
          <a:ext cx="0" cy="0"/>
          <a:chOff x="0" y="0"/>
          <a:chExt cx="0" cy="0"/>
        </a:xfrm>
      </p:grpSpPr>
      <p:grpSp>
        <p:nvGrpSpPr>
          <p:cNvPr id="137" name="Google Shape;137;p13"/>
          <p:cNvGrpSpPr/>
          <p:nvPr/>
        </p:nvGrpSpPr>
        <p:grpSpPr>
          <a:xfrm>
            <a:off x="9758929" y="-57900"/>
            <a:ext cx="2673779" cy="1701422"/>
            <a:chOff x="9758929" y="-57900"/>
            <a:chExt cx="2673779" cy="1701422"/>
          </a:xfrm>
        </p:grpSpPr>
        <p:sp>
          <p:nvSpPr>
            <p:cNvPr id="138" name="Google Shape;138;p13"/>
            <p:cNvSpPr/>
            <p:nvPr/>
          </p:nvSpPr>
          <p:spPr>
            <a:xfrm>
              <a:off x="9826171" y="468022"/>
              <a:ext cx="2606537" cy="925513"/>
            </a:xfrm>
            <a:prstGeom prst="roundRect">
              <a:avLst>
                <a:gd name="adj" fmla="val 16667"/>
              </a:avLst>
            </a:prstGeom>
            <a:solidFill>
              <a:srgbClr val="FCBE5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39" name="Google Shape;139;p13"/>
            <p:cNvPicPr preferRelativeResize="0"/>
            <p:nvPr/>
          </p:nvPicPr>
          <p:blipFill rotWithShape="1">
            <a:blip r:embed="rId2">
              <a:alphaModFix/>
            </a:blip>
            <a:srcRect/>
            <a:stretch/>
          </p:blipFill>
          <p:spPr>
            <a:xfrm>
              <a:off x="9758929" y="-57900"/>
              <a:ext cx="2552134" cy="1701422"/>
            </a:xfrm>
            <a:prstGeom prst="rect">
              <a:avLst/>
            </a:prstGeom>
            <a:noFill/>
            <a:ln>
              <a:noFill/>
            </a:ln>
          </p:spPr>
        </p:pic>
      </p:grpSp>
      <p:pic>
        <p:nvPicPr>
          <p:cNvPr id="140" name="Google Shape;140;p13"/>
          <p:cNvPicPr preferRelativeResize="0"/>
          <p:nvPr/>
        </p:nvPicPr>
        <p:blipFill rotWithShape="1">
          <a:blip r:embed="rId3">
            <a:alphaModFix/>
          </a:blip>
          <a:srcRect/>
          <a:stretch/>
        </p:blipFill>
        <p:spPr>
          <a:xfrm>
            <a:off x="1597079" y="3069879"/>
            <a:ext cx="1682642" cy="1475360"/>
          </a:xfrm>
          <a:prstGeom prst="rect">
            <a:avLst/>
          </a:prstGeom>
          <a:noFill/>
          <a:ln>
            <a:noFill/>
          </a:ln>
        </p:spPr>
      </p:pic>
      <p:sp>
        <p:nvSpPr>
          <p:cNvPr id="141" name="Google Shape;141;p13"/>
          <p:cNvSpPr txBox="1">
            <a:spLocks noGrp="1"/>
          </p:cNvSpPr>
          <p:nvPr>
            <p:ph type="ctrTitle"/>
          </p:nvPr>
        </p:nvSpPr>
        <p:spPr>
          <a:xfrm>
            <a:off x="3794125" y="3211582"/>
            <a:ext cx="7895648" cy="768135"/>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4800"/>
              <a:buFont typeface="Calibri"/>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2" name="Google Shape;142;p13"/>
          <p:cNvSpPr txBox="1">
            <a:spLocks noGrp="1"/>
          </p:cNvSpPr>
          <p:nvPr>
            <p:ph type="subTitle" idx="1"/>
          </p:nvPr>
        </p:nvSpPr>
        <p:spPr>
          <a:xfrm>
            <a:off x="3794125" y="4052827"/>
            <a:ext cx="7902575" cy="351541"/>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lt1"/>
              </a:buClr>
              <a:buSzPts val="2400"/>
              <a:buNone/>
              <a:defRPr sz="2400">
                <a:solidFill>
                  <a:schemeClr val="lt1"/>
                </a:solidFill>
                <a:latin typeface="Calibri"/>
                <a:ea typeface="Calibri"/>
                <a:cs typeface="Calibri"/>
                <a:sym typeface="Calibri"/>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143" name="Google Shape;143;p13"/>
          <p:cNvCxnSpPr/>
          <p:nvPr/>
        </p:nvCxnSpPr>
        <p:spPr>
          <a:xfrm flipH="1">
            <a:off x="3466103" y="3040743"/>
            <a:ext cx="14800" cy="1504496"/>
          </a:xfrm>
          <a:prstGeom prst="straightConnector1">
            <a:avLst/>
          </a:prstGeom>
          <a:noFill/>
          <a:ln w="9525" cap="flat" cmpd="sng">
            <a:solidFill>
              <a:srgbClr val="E5AC00"/>
            </a:solidFill>
            <a:prstDash val="solid"/>
            <a:miter lim="800000"/>
            <a:headEnd type="none" w="sm" len="sm"/>
            <a:tailEnd type="none" w="sm" len="sm"/>
          </a:ln>
        </p:spPr>
      </p:cxnSp>
    </p:spTree>
  </p:cSld>
  <p:clrMapOvr>
    <a:masterClrMapping/>
  </p:clrMapOvr>
  <p:extLst>
    <p:ext uri="{DCECCB84-F9BA-43D5-87BE-67443E8EF086}">
      <p15:sldGuideLst xmlns:p15="http://schemas.microsoft.com/office/powerpoint/2012/main">
        <p15:guide id="1" orient="horz" pos="2544">
          <p15:clr>
            <a:srgbClr val="FBAE40"/>
          </p15:clr>
        </p15:guide>
        <p15:guide id="2" pos="3552">
          <p15:clr>
            <a:srgbClr val="FBAE40"/>
          </p15:clr>
        </p15:guide>
        <p15:guide id="3" pos="7296">
          <p15:clr>
            <a:srgbClr val="FBAE40"/>
          </p15:clr>
        </p15:guide>
        <p15:guide id="4" pos="7368">
          <p15:clr>
            <a:srgbClr val="FBAE40"/>
          </p15:clr>
        </p15:guide>
        <p15:guide id="5" orient="horz" pos="1728">
          <p15:clr>
            <a:srgbClr val="FBAE40"/>
          </p15:clr>
        </p15:guide>
        <p15:guide id="6" pos="2688">
          <p15:clr>
            <a:srgbClr val="FBAE40"/>
          </p15:clr>
        </p15:guide>
        <p15:guide id="7" pos="153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_Title Slide">
  <p:cSld name="11_Title Slide">
    <p:bg>
      <p:bgPr>
        <a:solidFill>
          <a:schemeClr val="accent3"/>
        </a:solidFill>
        <a:effectLst/>
      </p:bgPr>
    </p:bg>
    <p:spTree>
      <p:nvGrpSpPr>
        <p:cNvPr id="1" name="Shape 144"/>
        <p:cNvGrpSpPr/>
        <p:nvPr/>
      </p:nvGrpSpPr>
      <p:grpSpPr>
        <a:xfrm>
          <a:off x="0" y="0"/>
          <a:ext cx="0" cy="0"/>
          <a:chOff x="0" y="0"/>
          <a:chExt cx="0" cy="0"/>
        </a:xfrm>
      </p:grpSpPr>
      <p:grpSp>
        <p:nvGrpSpPr>
          <p:cNvPr id="145" name="Google Shape;145;p14"/>
          <p:cNvGrpSpPr/>
          <p:nvPr/>
        </p:nvGrpSpPr>
        <p:grpSpPr>
          <a:xfrm>
            <a:off x="9758929" y="-57900"/>
            <a:ext cx="2673779" cy="1701422"/>
            <a:chOff x="9758929" y="-57900"/>
            <a:chExt cx="2673779" cy="1701422"/>
          </a:xfrm>
        </p:grpSpPr>
        <p:sp>
          <p:nvSpPr>
            <p:cNvPr id="146" name="Google Shape;146;p14"/>
            <p:cNvSpPr/>
            <p:nvPr/>
          </p:nvSpPr>
          <p:spPr>
            <a:xfrm>
              <a:off x="9826171" y="468022"/>
              <a:ext cx="2606537" cy="925513"/>
            </a:xfrm>
            <a:prstGeom prst="roundRect">
              <a:avLst>
                <a:gd name="adj" fmla="val 16667"/>
              </a:avLst>
            </a:prstGeom>
            <a:solidFill>
              <a:srgbClr val="FCBE5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47" name="Google Shape;147;p14"/>
            <p:cNvPicPr preferRelativeResize="0"/>
            <p:nvPr/>
          </p:nvPicPr>
          <p:blipFill rotWithShape="1">
            <a:blip r:embed="rId2">
              <a:alphaModFix/>
            </a:blip>
            <a:srcRect/>
            <a:stretch/>
          </p:blipFill>
          <p:spPr>
            <a:xfrm>
              <a:off x="9758929" y="-57900"/>
              <a:ext cx="2552134" cy="1701422"/>
            </a:xfrm>
            <a:prstGeom prst="rect">
              <a:avLst/>
            </a:prstGeom>
            <a:noFill/>
            <a:ln>
              <a:noFill/>
            </a:ln>
          </p:spPr>
        </p:pic>
      </p:grpSp>
      <p:pic>
        <p:nvPicPr>
          <p:cNvPr id="148" name="Google Shape;148;p14"/>
          <p:cNvPicPr preferRelativeResize="0"/>
          <p:nvPr/>
        </p:nvPicPr>
        <p:blipFill rotWithShape="1">
          <a:blip r:embed="rId3">
            <a:alphaModFix/>
          </a:blip>
          <a:srcRect/>
          <a:stretch/>
        </p:blipFill>
        <p:spPr>
          <a:xfrm>
            <a:off x="1597079" y="3069879"/>
            <a:ext cx="1682642" cy="1475360"/>
          </a:xfrm>
          <a:prstGeom prst="rect">
            <a:avLst/>
          </a:prstGeom>
          <a:noFill/>
          <a:ln>
            <a:noFill/>
          </a:ln>
        </p:spPr>
      </p:pic>
      <p:sp>
        <p:nvSpPr>
          <p:cNvPr id="149" name="Google Shape;149;p14"/>
          <p:cNvSpPr txBox="1">
            <a:spLocks noGrp="1"/>
          </p:cNvSpPr>
          <p:nvPr>
            <p:ph type="ctrTitle"/>
          </p:nvPr>
        </p:nvSpPr>
        <p:spPr>
          <a:xfrm>
            <a:off x="3794125" y="3211582"/>
            <a:ext cx="7895648" cy="768135"/>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4800"/>
              <a:buFont typeface="Calibri"/>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0" name="Google Shape;150;p14"/>
          <p:cNvSpPr txBox="1">
            <a:spLocks noGrp="1"/>
          </p:cNvSpPr>
          <p:nvPr>
            <p:ph type="subTitle" idx="1"/>
          </p:nvPr>
        </p:nvSpPr>
        <p:spPr>
          <a:xfrm>
            <a:off x="3794125" y="4052827"/>
            <a:ext cx="7902575" cy="351541"/>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lt1"/>
              </a:buClr>
              <a:buSzPts val="2400"/>
              <a:buNone/>
              <a:defRPr sz="2400">
                <a:solidFill>
                  <a:schemeClr val="lt1"/>
                </a:solidFill>
                <a:latin typeface="Calibri"/>
                <a:ea typeface="Calibri"/>
                <a:cs typeface="Calibri"/>
                <a:sym typeface="Calibri"/>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151" name="Google Shape;151;p14"/>
          <p:cNvCxnSpPr/>
          <p:nvPr/>
        </p:nvCxnSpPr>
        <p:spPr>
          <a:xfrm flipH="1">
            <a:off x="3466103" y="3040743"/>
            <a:ext cx="14800" cy="1504496"/>
          </a:xfrm>
          <a:prstGeom prst="straightConnector1">
            <a:avLst/>
          </a:prstGeom>
          <a:noFill/>
          <a:ln w="9525" cap="flat" cmpd="sng">
            <a:solidFill>
              <a:srgbClr val="E5AC00"/>
            </a:solidFill>
            <a:prstDash val="solid"/>
            <a:miter lim="800000"/>
            <a:headEnd type="none" w="sm" len="sm"/>
            <a:tailEnd type="none" w="sm" len="sm"/>
          </a:ln>
        </p:spPr>
      </p:cxnSp>
    </p:spTree>
  </p:cSld>
  <p:clrMapOvr>
    <a:masterClrMapping/>
  </p:clrMapOvr>
  <p:extLst>
    <p:ext uri="{DCECCB84-F9BA-43D5-87BE-67443E8EF086}">
      <p15:sldGuideLst xmlns:p15="http://schemas.microsoft.com/office/powerpoint/2012/main">
        <p15:guide id="1" orient="horz" pos="2544">
          <p15:clr>
            <a:srgbClr val="FBAE40"/>
          </p15:clr>
        </p15:guide>
        <p15:guide id="2" pos="3552">
          <p15:clr>
            <a:srgbClr val="FBAE40"/>
          </p15:clr>
        </p15:guide>
        <p15:guide id="3" pos="7296">
          <p15:clr>
            <a:srgbClr val="FBAE40"/>
          </p15:clr>
        </p15:guide>
        <p15:guide id="4" pos="7368">
          <p15:clr>
            <a:srgbClr val="FBAE40"/>
          </p15:clr>
        </p15:guide>
        <p15:guide id="5" orient="horz" pos="1728">
          <p15:clr>
            <a:srgbClr val="FBAE40"/>
          </p15:clr>
        </p15:guide>
        <p15:guide id="6" pos="2688">
          <p15:clr>
            <a:srgbClr val="FBAE40"/>
          </p15:clr>
        </p15:guide>
        <p15:guide id="7" pos="153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3_Title Slide">
  <p:cSld name="13_Title Slide">
    <p:bg>
      <p:bgPr>
        <a:solidFill>
          <a:schemeClr val="accent3"/>
        </a:solidFill>
        <a:effectLst/>
      </p:bgPr>
    </p:bg>
    <p:spTree>
      <p:nvGrpSpPr>
        <p:cNvPr id="1" name="Shape 152"/>
        <p:cNvGrpSpPr/>
        <p:nvPr/>
      </p:nvGrpSpPr>
      <p:grpSpPr>
        <a:xfrm>
          <a:off x="0" y="0"/>
          <a:ext cx="0" cy="0"/>
          <a:chOff x="0" y="0"/>
          <a:chExt cx="0" cy="0"/>
        </a:xfrm>
      </p:grpSpPr>
      <p:pic>
        <p:nvPicPr>
          <p:cNvPr id="153" name="Google Shape;153;p15"/>
          <p:cNvPicPr preferRelativeResize="0"/>
          <p:nvPr/>
        </p:nvPicPr>
        <p:blipFill rotWithShape="1">
          <a:blip r:embed="rId2">
            <a:alphaModFix/>
          </a:blip>
          <a:srcRect/>
          <a:stretch/>
        </p:blipFill>
        <p:spPr>
          <a:xfrm>
            <a:off x="1597079" y="3069879"/>
            <a:ext cx="1682642" cy="1475360"/>
          </a:xfrm>
          <a:prstGeom prst="rect">
            <a:avLst/>
          </a:prstGeom>
          <a:noFill/>
          <a:ln>
            <a:noFill/>
          </a:ln>
        </p:spPr>
      </p:pic>
      <p:sp>
        <p:nvSpPr>
          <p:cNvPr id="154" name="Google Shape;154;p15"/>
          <p:cNvSpPr txBox="1">
            <a:spLocks noGrp="1"/>
          </p:cNvSpPr>
          <p:nvPr>
            <p:ph type="ctrTitle"/>
          </p:nvPr>
        </p:nvSpPr>
        <p:spPr>
          <a:xfrm>
            <a:off x="3794125" y="3211582"/>
            <a:ext cx="7895648" cy="768135"/>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4800"/>
              <a:buFont typeface="Calibri"/>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5" name="Google Shape;155;p15"/>
          <p:cNvSpPr txBox="1">
            <a:spLocks noGrp="1"/>
          </p:cNvSpPr>
          <p:nvPr>
            <p:ph type="subTitle" idx="1"/>
          </p:nvPr>
        </p:nvSpPr>
        <p:spPr>
          <a:xfrm>
            <a:off x="3794125" y="4052827"/>
            <a:ext cx="7902575" cy="351541"/>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lt1"/>
              </a:buClr>
              <a:buSzPts val="2400"/>
              <a:buNone/>
              <a:defRPr sz="2400">
                <a:solidFill>
                  <a:schemeClr val="lt1"/>
                </a:solidFill>
                <a:latin typeface="Calibri"/>
                <a:ea typeface="Calibri"/>
                <a:cs typeface="Calibri"/>
                <a:sym typeface="Calibri"/>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156" name="Google Shape;156;p15"/>
          <p:cNvCxnSpPr/>
          <p:nvPr/>
        </p:nvCxnSpPr>
        <p:spPr>
          <a:xfrm flipH="1">
            <a:off x="3466103" y="3040743"/>
            <a:ext cx="14800" cy="1504496"/>
          </a:xfrm>
          <a:prstGeom prst="straightConnector1">
            <a:avLst/>
          </a:prstGeom>
          <a:noFill/>
          <a:ln w="9525" cap="flat" cmpd="sng">
            <a:solidFill>
              <a:srgbClr val="E5AC00"/>
            </a:solidFill>
            <a:prstDash val="solid"/>
            <a:miter lim="800000"/>
            <a:headEnd type="none" w="sm" len="sm"/>
            <a:tailEnd type="none" w="sm" len="sm"/>
          </a:ln>
        </p:spPr>
      </p:cxnSp>
      <p:sp>
        <p:nvSpPr>
          <p:cNvPr id="157" name="Google Shape;157;p15"/>
          <p:cNvSpPr/>
          <p:nvPr/>
        </p:nvSpPr>
        <p:spPr>
          <a:xfrm>
            <a:off x="9826171" y="468022"/>
            <a:ext cx="2606537" cy="925513"/>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58" name="Google Shape;158;p15"/>
          <p:cNvPicPr preferRelativeResize="0"/>
          <p:nvPr/>
        </p:nvPicPr>
        <p:blipFill rotWithShape="1">
          <a:blip r:embed="rId3">
            <a:alphaModFix/>
          </a:blip>
          <a:srcRect l="35477" t="34473" b="25027"/>
          <a:stretch/>
        </p:blipFill>
        <p:spPr>
          <a:xfrm>
            <a:off x="10146408" y="519425"/>
            <a:ext cx="1966062" cy="822706"/>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544">
          <p15:clr>
            <a:srgbClr val="FBAE40"/>
          </p15:clr>
        </p15:guide>
        <p15:guide id="2" pos="3552">
          <p15:clr>
            <a:srgbClr val="FBAE40"/>
          </p15:clr>
        </p15:guide>
        <p15:guide id="3" pos="7296">
          <p15:clr>
            <a:srgbClr val="FBAE40"/>
          </p15:clr>
        </p15:guide>
        <p15:guide id="4" pos="7368">
          <p15:clr>
            <a:srgbClr val="FBAE40"/>
          </p15:clr>
        </p15:guide>
        <p15:guide id="5" orient="horz" pos="1728">
          <p15:clr>
            <a:srgbClr val="FBAE40"/>
          </p15:clr>
        </p15:guide>
        <p15:guide id="6" pos="2688">
          <p15:clr>
            <a:srgbClr val="FBAE40"/>
          </p15:clr>
        </p15:guide>
        <p15:guide id="7" pos="153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2_Title Slide">
  <p:cSld name="12_Title Slide">
    <p:bg>
      <p:bgPr>
        <a:solidFill>
          <a:schemeClr val="dk2"/>
        </a:solidFill>
        <a:effectLst/>
      </p:bgPr>
    </p:bg>
    <p:spTree>
      <p:nvGrpSpPr>
        <p:cNvPr id="1" name="Shape 159"/>
        <p:cNvGrpSpPr/>
        <p:nvPr/>
      </p:nvGrpSpPr>
      <p:grpSpPr>
        <a:xfrm>
          <a:off x="0" y="0"/>
          <a:ext cx="0" cy="0"/>
          <a:chOff x="0" y="0"/>
          <a:chExt cx="0" cy="0"/>
        </a:xfrm>
      </p:grpSpPr>
      <p:pic>
        <p:nvPicPr>
          <p:cNvPr id="160" name="Google Shape;160;p16"/>
          <p:cNvPicPr preferRelativeResize="0"/>
          <p:nvPr/>
        </p:nvPicPr>
        <p:blipFill rotWithShape="1">
          <a:blip r:embed="rId2">
            <a:alphaModFix/>
          </a:blip>
          <a:srcRect/>
          <a:stretch/>
        </p:blipFill>
        <p:spPr>
          <a:xfrm>
            <a:off x="1597079" y="3069879"/>
            <a:ext cx="1682642" cy="1475360"/>
          </a:xfrm>
          <a:prstGeom prst="rect">
            <a:avLst/>
          </a:prstGeom>
          <a:noFill/>
          <a:ln>
            <a:noFill/>
          </a:ln>
        </p:spPr>
      </p:pic>
      <p:sp>
        <p:nvSpPr>
          <p:cNvPr id="161" name="Google Shape;161;p16"/>
          <p:cNvSpPr txBox="1">
            <a:spLocks noGrp="1"/>
          </p:cNvSpPr>
          <p:nvPr>
            <p:ph type="ctrTitle"/>
          </p:nvPr>
        </p:nvSpPr>
        <p:spPr>
          <a:xfrm>
            <a:off x="3794125" y="3211582"/>
            <a:ext cx="7895648" cy="768135"/>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4800"/>
              <a:buFont typeface="Calibri"/>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2" name="Google Shape;162;p16"/>
          <p:cNvSpPr txBox="1">
            <a:spLocks noGrp="1"/>
          </p:cNvSpPr>
          <p:nvPr>
            <p:ph type="subTitle" idx="1"/>
          </p:nvPr>
        </p:nvSpPr>
        <p:spPr>
          <a:xfrm>
            <a:off x="3794125" y="4052827"/>
            <a:ext cx="7902575" cy="351541"/>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lt1"/>
              </a:buClr>
              <a:buSzPts val="2400"/>
              <a:buNone/>
              <a:defRPr sz="2400">
                <a:solidFill>
                  <a:schemeClr val="lt1"/>
                </a:solidFill>
                <a:latin typeface="Calibri"/>
                <a:ea typeface="Calibri"/>
                <a:cs typeface="Calibri"/>
                <a:sym typeface="Calibri"/>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163" name="Google Shape;163;p16"/>
          <p:cNvCxnSpPr/>
          <p:nvPr/>
        </p:nvCxnSpPr>
        <p:spPr>
          <a:xfrm flipH="1">
            <a:off x="3466103" y="3040743"/>
            <a:ext cx="14800" cy="1504496"/>
          </a:xfrm>
          <a:prstGeom prst="straightConnector1">
            <a:avLst/>
          </a:prstGeom>
          <a:noFill/>
          <a:ln w="9525" cap="flat" cmpd="sng">
            <a:solidFill>
              <a:srgbClr val="E5AC00"/>
            </a:solidFill>
            <a:prstDash val="solid"/>
            <a:miter lim="800000"/>
            <a:headEnd type="none" w="sm" len="sm"/>
            <a:tailEnd type="none" w="sm" len="sm"/>
          </a:ln>
        </p:spPr>
      </p:cxnSp>
      <p:sp>
        <p:nvSpPr>
          <p:cNvPr id="164" name="Google Shape;164;p16"/>
          <p:cNvSpPr/>
          <p:nvPr/>
        </p:nvSpPr>
        <p:spPr>
          <a:xfrm>
            <a:off x="9826171" y="468022"/>
            <a:ext cx="2606537" cy="925513"/>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65" name="Google Shape;165;p16"/>
          <p:cNvPicPr preferRelativeResize="0"/>
          <p:nvPr/>
        </p:nvPicPr>
        <p:blipFill rotWithShape="1">
          <a:blip r:embed="rId3">
            <a:alphaModFix/>
          </a:blip>
          <a:srcRect l="35477" t="34473" b="25027"/>
          <a:stretch/>
        </p:blipFill>
        <p:spPr>
          <a:xfrm>
            <a:off x="10146408" y="519425"/>
            <a:ext cx="1966062" cy="822706"/>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544">
          <p15:clr>
            <a:srgbClr val="FBAE40"/>
          </p15:clr>
        </p15:guide>
        <p15:guide id="2" pos="3552">
          <p15:clr>
            <a:srgbClr val="FBAE40"/>
          </p15:clr>
        </p15:guide>
        <p15:guide id="3" pos="7296">
          <p15:clr>
            <a:srgbClr val="FBAE40"/>
          </p15:clr>
        </p15:guide>
        <p15:guide id="4" pos="7368">
          <p15:clr>
            <a:srgbClr val="FBAE40"/>
          </p15:clr>
        </p15:guide>
        <p15:guide id="5" orient="horz" pos="1728">
          <p15:clr>
            <a:srgbClr val="FBAE40"/>
          </p15:clr>
        </p15:guide>
        <p15:guide id="6" pos="2688">
          <p15:clr>
            <a:srgbClr val="FBAE40"/>
          </p15:clr>
        </p15:guide>
        <p15:guide id="7" pos="153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_Title Slide">
  <p:cSld name="14_Title Slide">
    <p:bg>
      <p:bgPr>
        <a:solidFill>
          <a:srgbClr val="CF8B2D"/>
        </a:solidFill>
        <a:effectLst/>
      </p:bgPr>
    </p:bg>
    <p:spTree>
      <p:nvGrpSpPr>
        <p:cNvPr id="1" name="Shape 166"/>
        <p:cNvGrpSpPr/>
        <p:nvPr/>
      </p:nvGrpSpPr>
      <p:grpSpPr>
        <a:xfrm>
          <a:off x="0" y="0"/>
          <a:ext cx="0" cy="0"/>
          <a:chOff x="0" y="0"/>
          <a:chExt cx="0" cy="0"/>
        </a:xfrm>
      </p:grpSpPr>
      <p:sp>
        <p:nvSpPr>
          <p:cNvPr id="167" name="Google Shape;167;p17"/>
          <p:cNvSpPr txBox="1">
            <a:spLocks noGrp="1"/>
          </p:cNvSpPr>
          <p:nvPr>
            <p:ph type="ctrTitle"/>
          </p:nvPr>
        </p:nvSpPr>
        <p:spPr>
          <a:xfrm>
            <a:off x="3794125" y="3211582"/>
            <a:ext cx="7895648" cy="768135"/>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4800"/>
              <a:buFont typeface="Calibri"/>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8" name="Google Shape;168;p17"/>
          <p:cNvSpPr txBox="1">
            <a:spLocks noGrp="1"/>
          </p:cNvSpPr>
          <p:nvPr>
            <p:ph type="subTitle" idx="1"/>
          </p:nvPr>
        </p:nvSpPr>
        <p:spPr>
          <a:xfrm>
            <a:off x="3794125" y="4052827"/>
            <a:ext cx="7902575" cy="351541"/>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lt1"/>
              </a:buClr>
              <a:buSzPts val="2400"/>
              <a:buNone/>
              <a:defRPr sz="2400">
                <a:solidFill>
                  <a:schemeClr val="lt1"/>
                </a:solidFill>
                <a:latin typeface="Calibri"/>
                <a:ea typeface="Calibri"/>
                <a:cs typeface="Calibri"/>
                <a:sym typeface="Calibri"/>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169" name="Google Shape;169;p17"/>
          <p:cNvCxnSpPr/>
          <p:nvPr/>
        </p:nvCxnSpPr>
        <p:spPr>
          <a:xfrm flipH="1">
            <a:off x="3466103" y="3040743"/>
            <a:ext cx="14800" cy="1504496"/>
          </a:xfrm>
          <a:prstGeom prst="straightConnector1">
            <a:avLst/>
          </a:prstGeom>
          <a:noFill/>
          <a:ln w="9525" cap="flat" cmpd="sng">
            <a:solidFill>
              <a:schemeClr val="lt1"/>
            </a:solidFill>
            <a:prstDash val="solid"/>
            <a:miter lim="800000"/>
            <a:headEnd type="none" w="sm" len="sm"/>
            <a:tailEnd type="none" w="sm" len="sm"/>
          </a:ln>
        </p:spPr>
      </p:cxnSp>
      <p:sp>
        <p:nvSpPr>
          <p:cNvPr id="170" name="Google Shape;170;p17"/>
          <p:cNvSpPr/>
          <p:nvPr/>
        </p:nvSpPr>
        <p:spPr>
          <a:xfrm>
            <a:off x="9826171" y="468022"/>
            <a:ext cx="2606537" cy="925513"/>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71" name="Google Shape;171;p17"/>
          <p:cNvPicPr preferRelativeResize="0"/>
          <p:nvPr/>
        </p:nvPicPr>
        <p:blipFill rotWithShape="1">
          <a:blip r:embed="rId2">
            <a:alphaModFix/>
          </a:blip>
          <a:srcRect l="35477" t="34473" b="25027"/>
          <a:stretch/>
        </p:blipFill>
        <p:spPr>
          <a:xfrm>
            <a:off x="10146408" y="519425"/>
            <a:ext cx="1966062" cy="822706"/>
          </a:xfrm>
          <a:prstGeom prst="rect">
            <a:avLst/>
          </a:prstGeom>
          <a:noFill/>
          <a:ln>
            <a:noFill/>
          </a:ln>
        </p:spPr>
      </p:pic>
      <p:pic>
        <p:nvPicPr>
          <p:cNvPr id="172" name="Google Shape;172;p17"/>
          <p:cNvPicPr preferRelativeResize="0"/>
          <p:nvPr/>
        </p:nvPicPr>
        <p:blipFill rotWithShape="1">
          <a:blip r:embed="rId3">
            <a:alphaModFix/>
          </a:blip>
          <a:srcRect/>
          <a:stretch/>
        </p:blipFill>
        <p:spPr>
          <a:xfrm>
            <a:off x="1601450" y="3210099"/>
            <a:ext cx="1682642" cy="133514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544">
          <p15:clr>
            <a:srgbClr val="FBAE40"/>
          </p15:clr>
        </p15:guide>
        <p15:guide id="2" pos="3552">
          <p15:clr>
            <a:srgbClr val="FBAE40"/>
          </p15:clr>
        </p15:guide>
        <p15:guide id="3" pos="7296">
          <p15:clr>
            <a:srgbClr val="FBAE40"/>
          </p15:clr>
        </p15:guide>
        <p15:guide id="4" pos="7368">
          <p15:clr>
            <a:srgbClr val="FBAE40"/>
          </p15:clr>
        </p15:guide>
        <p15:guide id="5" orient="horz" pos="1728">
          <p15:clr>
            <a:srgbClr val="FBAE40"/>
          </p15:clr>
        </p15:guide>
        <p15:guide id="6" pos="2688">
          <p15:clr>
            <a:srgbClr val="FBAE40"/>
          </p15:clr>
        </p15:guide>
        <p15:guide id="7" pos="153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73"/>
        <p:cNvGrpSpPr/>
        <p:nvPr/>
      </p:nvGrpSpPr>
      <p:grpSpPr>
        <a:xfrm>
          <a:off x="0" y="0"/>
          <a:ext cx="0" cy="0"/>
          <a:chOff x="0" y="0"/>
          <a:chExt cx="0" cy="0"/>
        </a:xfrm>
      </p:grpSpPr>
      <p:sp>
        <p:nvSpPr>
          <p:cNvPr id="174" name="Google Shape;174;p18"/>
          <p:cNvSpPr/>
          <p:nvPr/>
        </p:nvSpPr>
        <p:spPr>
          <a:xfrm>
            <a:off x="0" y="6263235"/>
            <a:ext cx="12192000" cy="594765"/>
          </a:xfrm>
          <a:prstGeom prst="rect">
            <a:avLst/>
          </a:prstGeom>
          <a:solidFill>
            <a:srgbClr val="7A001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5" name="Google Shape;175;p18"/>
          <p:cNvSpPr txBox="1">
            <a:spLocks noGrp="1"/>
          </p:cNvSpPr>
          <p:nvPr>
            <p:ph type="title"/>
          </p:nvPr>
        </p:nvSpPr>
        <p:spPr>
          <a:xfrm>
            <a:off x="838200" y="365126"/>
            <a:ext cx="10515600" cy="59646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7A0019"/>
              </a:buClr>
              <a:buSzPts val="4000"/>
              <a:buFont typeface="Calibri"/>
              <a:buNone/>
              <a:defRPr sz="4000">
                <a:solidFill>
                  <a:srgbClr val="7A001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6" name="Google Shape;176;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81000" algn="l">
              <a:lnSpc>
                <a:spcPct val="90000"/>
              </a:lnSpc>
              <a:spcBef>
                <a:spcPts val="1000"/>
              </a:spcBef>
              <a:spcAft>
                <a:spcPts val="0"/>
              </a:spcAft>
              <a:buClr>
                <a:srgbClr val="3A3838"/>
              </a:buClr>
              <a:buSzPts val="2400"/>
              <a:buChar char="•"/>
              <a:defRPr sz="2400">
                <a:solidFill>
                  <a:srgbClr val="3A3838"/>
                </a:solidFill>
                <a:latin typeface="Calibri"/>
                <a:ea typeface="Calibri"/>
                <a:cs typeface="Calibri"/>
                <a:sym typeface="Calibri"/>
              </a:defRPr>
            </a:lvl1pPr>
            <a:lvl2pPr marL="914400" lvl="1" indent="-355600" algn="l">
              <a:lnSpc>
                <a:spcPct val="90000"/>
              </a:lnSpc>
              <a:spcBef>
                <a:spcPts val="500"/>
              </a:spcBef>
              <a:spcAft>
                <a:spcPts val="0"/>
              </a:spcAft>
              <a:buClr>
                <a:srgbClr val="3A3838"/>
              </a:buClr>
              <a:buSzPts val="2000"/>
              <a:buChar char="•"/>
              <a:defRPr sz="2000">
                <a:solidFill>
                  <a:srgbClr val="3A3838"/>
                </a:solidFill>
                <a:latin typeface="Calibri"/>
                <a:ea typeface="Calibri"/>
                <a:cs typeface="Calibri"/>
                <a:sym typeface="Calibri"/>
              </a:defRPr>
            </a:lvl2pPr>
            <a:lvl3pPr marL="1371600" lvl="2" indent="-342900" algn="l">
              <a:lnSpc>
                <a:spcPct val="90000"/>
              </a:lnSpc>
              <a:spcBef>
                <a:spcPts val="500"/>
              </a:spcBef>
              <a:spcAft>
                <a:spcPts val="0"/>
              </a:spcAft>
              <a:buClr>
                <a:srgbClr val="3A3838"/>
              </a:buClr>
              <a:buSzPts val="1800"/>
              <a:buChar char="•"/>
              <a:defRPr sz="1800">
                <a:solidFill>
                  <a:srgbClr val="3A3838"/>
                </a:solidFill>
                <a:latin typeface="Calibri"/>
                <a:ea typeface="Calibri"/>
                <a:cs typeface="Calibri"/>
                <a:sym typeface="Calibri"/>
              </a:defRPr>
            </a:lvl3pPr>
            <a:lvl4pPr marL="1828800" lvl="3" indent="-330200" algn="l">
              <a:lnSpc>
                <a:spcPct val="90000"/>
              </a:lnSpc>
              <a:spcBef>
                <a:spcPts val="500"/>
              </a:spcBef>
              <a:spcAft>
                <a:spcPts val="0"/>
              </a:spcAft>
              <a:buClr>
                <a:srgbClr val="3A3838"/>
              </a:buClr>
              <a:buSzPts val="1600"/>
              <a:buChar char="•"/>
              <a:defRPr sz="1600">
                <a:solidFill>
                  <a:srgbClr val="3A3838"/>
                </a:solidFill>
                <a:latin typeface="Calibri"/>
                <a:ea typeface="Calibri"/>
                <a:cs typeface="Calibri"/>
                <a:sym typeface="Calibri"/>
              </a:defRPr>
            </a:lvl4pPr>
            <a:lvl5pPr marL="2286000" lvl="4" indent="-330200" algn="l">
              <a:lnSpc>
                <a:spcPct val="90000"/>
              </a:lnSpc>
              <a:spcBef>
                <a:spcPts val="500"/>
              </a:spcBef>
              <a:spcAft>
                <a:spcPts val="0"/>
              </a:spcAft>
              <a:buClr>
                <a:srgbClr val="3A3838"/>
              </a:buClr>
              <a:buSzPts val="1600"/>
              <a:buChar char="•"/>
              <a:defRPr sz="1600">
                <a:solidFill>
                  <a:srgbClr val="3A3838"/>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7" name="Google Shape;177;p18"/>
          <p:cNvSpPr txBox="1">
            <a:spLocks noGrp="1"/>
          </p:cNvSpPr>
          <p:nvPr>
            <p:ph type="sldNum" idx="12"/>
          </p:nvPr>
        </p:nvSpPr>
        <p:spPr>
          <a:xfrm>
            <a:off x="7073900" y="6385748"/>
            <a:ext cx="47371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a:solidFill>
                  <a:schemeClr val="lt1"/>
                </a:solidFill>
                <a:latin typeface="Calibri"/>
                <a:ea typeface="Calibri"/>
                <a:cs typeface="Calibri"/>
                <a:sym typeface="Calibri"/>
              </a:defRPr>
            </a:lvl1pPr>
            <a:lvl2pPr marL="0" lvl="1" indent="0" algn="r">
              <a:spcBef>
                <a:spcPts val="0"/>
              </a:spcBef>
              <a:buNone/>
              <a:defRPr sz="900">
                <a:solidFill>
                  <a:schemeClr val="lt1"/>
                </a:solidFill>
                <a:latin typeface="Calibri"/>
                <a:ea typeface="Calibri"/>
                <a:cs typeface="Calibri"/>
                <a:sym typeface="Calibri"/>
              </a:defRPr>
            </a:lvl2pPr>
            <a:lvl3pPr marL="0" lvl="2" indent="0" algn="r">
              <a:spcBef>
                <a:spcPts val="0"/>
              </a:spcBef>
              <a:buNone/>
              <a:defRPr sz="900">
                <a:solidFill>
                  <a:schemeClr val="lt1"/>
                </a:solidFill>
                <a:latin typeface="Calibri"/>
                <a:ea typeface="Calibri"/>
                <a:cs typeface="Calibri"/>
                <a:sym typeface="Calibri"/>
              </a:defRPr>
            </a:lvl3pPr>
            <a:lvl4pPr marL="0" lvl="3" indent="0" algn="r">
              <a:spcBef>
                <a:spcPts val="0"/>
              </a:spcBef>
              <a:buNone/>
              <a:defRPr sz="900">
                <a:solidFill>
                  <a:schemeClr val="lt1"/>
                </a:solidFill>
                <a:latin typeface="Calibri"/>
                <a:ea typeface="Calibri"/>
                <a:cs typeface="Calibri"/>
                <a:sym typeface="Calibri"/>
              </a:defRPr>
            </a:lvl4pPr>
            <a:lvl5pPr marL="0" lvl="4" indent="0" algn="r">
              <a:spcBef>
                <a:spcPts val="0"/>
              </a:spcBef>
              <a:buNone/>
              <a:defRPr sz="900">
                <a:solidFill>
                  <a:schemeClr val="lt1"/>
                </a:solidFill>
                <a:latin typeface="Calibri"/>
                <a:ea typeface="Calibri"/>
                <a:cs typeface="Calibri"/>
                <a:sym typeface="Calibri"/>
              </a:defRPr>
            </a:lvl5pPr>
            <a:lvl6pPr marL="0" lvl="5" indent="0" algn="r">
              <a:spcBef>
                <a:spcPts val="0"/>
              </a:spcBef>
              <a:buNone/>
              <a:defRPr sz="900">
                <a:solidFill>
                  <a:schemeClr val="lt1"/>
                </a:solidFill>
                <a:latin typeface="Calibri"/>
                <a:ea typeface="Calibri"/>
                <a:cs typeface="Calibri"/>
                <a:sym typeface="Calibri"/>
              </a:defRPr>
            </a:lvl6pPr>
            <a:lvl7pPr marL="0" lvl="6" indent="0" algn="r">
              <a:spcBef>
                <a:spcPts val="0"/>
              </a:spcBef>
              <a:buNone/>
              <a:defRPr sz="900">
                <a:solidFill>
                  <a:schemeClr val="lt1"/>
                </a:solidFill>
                <a:latin typeface="Calibri"/>
                <a:ea typeface="Calibri"/>
                <a:cs typeface="Calibri"/>
                <a:sym typeface="Calibri"/>
              </a:defRPr>
            </a:lvl7pPr>
            <a:lvl8pPr marL="0" lvl="7" indent="0" algn="r">
              <a:spcBef>
                <a:spcPts val="0"/>
              </a:spcBef>
              <a:buNone/>
              <a:defRPr sz="900">
                <a:solidFill>
                  <a:schemeClr val="lt1"/>
                </a:solidFill>
                <a:latin typeface="Calibri"/>
                <a:ea typeface="Calibri"/>
                <a:cs typeface="Calibri"/>
                <a:sym typeface="Calibri"/>
              </a:defRPr>
            </a:lvl8pPr>
            <a:lvl9pPr marL="0" lvl="8" indent="0" algn="r">
              <a:spcBef>
                <a:spcPts val="0"/>
              </a:spcBef>
              <a:buNone/>
              <a:defRPr sz="900">
                <a:solidFill>
                  <a:schemeClr val="lt1"/>
                </a:solidFill>
                <a:latin typeface="Calibri"/>
                <a:ea typeface="Calibri"/>
                <a:cs typeface="Calibri"/>
                <a:sym typeface="Calibri"/>
              </a:defRPr>
            </a:lvl9pPr>
          </a:lstStyle>
          <a:p>
            <a:pPr marL="0" lvl="0" indent="0" algn="r" rtl="0">
              <a:spcBef>
                <a:spcPts val="0"/>
              </a:spcBef>
              <a:spcAft>
                <a:spcPts val="0"/>
              </a:spcAft>
              <a:buNone/>
            </a:pPr>
            <a:r>
              <a:rPr lang="en-US"/>
              <a:t>Project or Report Name | CONFIDENTIAL  10/13/2017   </a:t>
            </a:r>
            <a:fld id="{00000000-1234-1234-1234-123412341234}" type="slidenum">
              <a:rPr lang="en-US"/>
              <a:t>‹#›</a:t>
            </a:fld>
            <a:endParaRPr/>
          </a:p>
        </p:txBody>
      </p:sp>
      <p:sp>
        <p:nvSpPr>
          <p:cNvPr id="178" name="Google Shape;178;p18"/>
          <p:cNvSpPr txBox="1">
            <a:spLocks noGrp="1"/>
          </p:cNvSpPr>
          <p:nvPr>
            <p:ph type="body" idx="2"/>
          </p:nvPr>
        </p:nvSpPr>
        <p:spPr>
          <a:xfrm>
            <a:off x="838200" y="1035050"/>
            <a:ext cx="10515600" cy="43021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3A3838"/>
              </a:buClr>
              <a:buSzPts val="2000"/>
              <a:buNone/>
              <a:defRPr sz="2000">
                <a:solidFill>
                  <a:srgbClr val="3A3838"/>
                </a:solidFill>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79" name="Google Shape;179;p18"/>
          <p:cNvPicPr preferRelativeResize="0"/>
          <p:nvPr/>
        </p:nvPicPr>
        <p:blipFill rotWithShape="1">
          <a:blip r:embed="rId2">
            <a:alphaModFix/>
          </a:blip>
          <a:srcRect/>
          <a:stretch/>
        </p:blipFill>
        <p:spPr>
          <a:xfrm>
            <a:off x="5813420" y="6377737"/>
            <a:ext cx="565159" cy="365760"/>
          </a:xfrm>
          <a:prstGeom prst="rect">
            <a:avLst/>
          </a:prstGeom>
          <a:noFill/>
          <a:ln>
            <a:noFill/>
          </a:ln>
        </p:spPr>
      </p:pic>
      <p:sp>
        <p:nvSpPr>
          <p:cNvPr id="180" name="Google Shape;180;p18"/>
          <p:cNvSpPr/>
          <p:nvPr/>
        </p:nvSpPr>
        <p:spPr>
          <a:xfrm>
            <a:off x="381000" y="6445201"/>
            <a:ext cx="1738617" cy="230832"/>
          </a:xfrm>
          <a:prstGeom prst="rect">
            <a:avLst/>
          </a:prstGeom>
          <a:noFill/>
          <a:ln>
            <a:noFill/>
          </a:ln>
        </p:spPr>
        <p:txBody>
          <a:bodyPr spcFirstLastPara="1" wrap="square" lIns="0" tIns="45700" rIns="91425" bIns="45700" anchor="t" anchorCtr="0">
            <a:noAutofit/>
          </a:bodyPr>
          <a:lstStyle/>
          <a:p>
            <a:pPr marL="0" marR="0" lvl="0" indent="0" algn="l" rtl="0">
              <a:spcBef>
                <a:spcPts val="0"/>
              </a:spcBef>
              <a:spcAft>
                <a:spcPts val="0"/>
              </a:spcAft>
              <a:buNone/>
            </a:pPr>
            <a:r>
              <a:rPr lang="en-US" sz="900">
                <a:solidFill>
                  <a:schemeClr val="lt1"/>
                </a:solidFill>
                <a:latin typeface="Play"/>
                <a:ea typeface="Play"/>
                <a:cs typeface="Play"/>
                <a:sym typeface="Play"/>
              </a:rPr>
              <a:t>CARLSON ANALYTICS LAB </a:t>
            </a:r>
            <a:endParaRPr sz="900">
              <a:solidFill>
                <a:schemeClr val="lt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181"/>
        <p:cNvGrpSpPr/>
        <p:nvPr/>
      </p:nvGrpSpPr>
      <p:grpSpPr>
        <a:xfrm>
          <a:off x="0" y="0"/>
          <a:ext cx="0" cy="0"/>
          <a:chOff x="0" y="0"/>
          <a:chExt cx="0" cy="0"/>
        </a:xfrm>
      </p:grpSpPr>
      <p:sp>
        <p:nvSpPr>
          <p:cNvPr id="182" name="Google Shape;182;p19"/>
          <p:cNvSpPr/>
          <p:nvPr/>
        </p:nvSpPr>
        <p:spPr>
          <a:xfrm>
            <a:off x="0" y="6423758"/>
            <a:ext cx="12192000" cy="43424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3" name="Google Shape;183;p19"/>
          <p:cNvPicPr preferRelativeResize="0"/>
          <p:nvPr/>
        </p:nvPicPr>
        <p:blipFill rotWithShape="1">
          <a:blip r:embed="rId2">
            <a:alphaModFix/>
          </a:blip>
          <a:srcRect/>
          <a:stretch/>
        </p:blipFill>
        <p:spPr>
          <a:xfrm>
            <a:off x="10972800" y="355112"/>
            <a:ext cx="761086" cy="607111"/>
          </a:xfrm>
          <a:prstGeom prst="rect">
            <a:avLst/>
          </a:prstGeom>
          <a:noFill/>
          <a:ln>
            <a:noFill/>
          </a:ln>
        </p:spPr>
      </p:pic>
      <p:sp>
        <p:nvSpPr>
          <p:cNvPr id="184" name="Google Shape;184;p19"/>
          <p:cNvSpPr txBox="1">
            <a:spLocks noGrp="1"/>
          </p:cNvSpPr>
          <p:nvPr>
            <p:ph type="title"/>
          </p:nvPr>
        </p:nvSpPr>
        <p:spPr>
          <a:xfrm>
            <a:off x="609599" y="355112"/>
            <a:ext cx="10058401" cy="533021"/>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7A0019"/>
              </a:buClr>
              <a:buSzPts val="3600"/>
              <a:buFont typeface="Calibri"/>
              <a:buNone/>
              <a:defRPr sz="3600">
                <a:solidFill>
                  <a:srgbClr val="7A0019"/>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5" name="Google Shape;185;p19"/>
          <p:cNvSpPr txBox="1">
            <a:spLocks noGrp="1"/>
          </p:cNvSpPr>
          <p:nvPr>
            <p:ph type="body" idx="1"/>
          </p:nvPr>
        </p:nvSpPr>
        <p:spPr>
          <a:xfrm>
            <a:off x="609600" y="1825625"/>
            <a:ext cx="10058400" cy="4351338"/>
          </a:xfrm>
          <a:prstGeom prst="rect">
            <a:avLst/>
          </a:prstGeom>
          <a:noFill/>
          <a:ln>
            <a:noFill/>
          </a:ln>
        </p:spPr>
        <p:txBody>
          <a:bodyPr spcFirstLastPara="1" wrap="square" lIns="91425" tIns="45700" rIns="91425" bIns="45700" anchor="t" anchorCtr="0">
            <a:noAutofit/>
          </a:bodyPr>
          <a:lstStyle>
            <a:lvl1pPr marL="457200" lvl="0" indent="-381000" algn="l">
              <a:lnSpc>
                <a:spcPct val="90000"/>
              </a:lnSpc>
              <a:spcBef>
                <a:spcPts val="1000"/>
              </a:spcBef>
              <a:spcAft>
                <a:spcPts val="0"/>
              </a:spcAft>
              <a:buClr>
                <a:srgbClr val="3A3838"/>
              </a:buClr>
              <a:buSzPts val="2400"/>
              <a:buChar char="•"/>
              <a:defRPr sz="2400">
                <a:solidFill>
                  <a:srgbClr val="3A3838"/>
                </a:solidFill>
                <a:latin typeface="Calibri"/>
                <a:ea typeface="Calibri"/>
                <a:cs typeface="Calibri"/>
                <a:sym typeface="Calibri"/>
              </a:defRPr>
            </a:lvl1pPr>
            <a:lvl2pPr marL="914400" lvl="1" indent="-355600" algn="l">
              <a:lnSpc>
                <a:spcPct val="90000"/>
              </a:lnSpc>
              <a:spcBef>
                <a:spcPts val="500"/>
              </a:spcBef>
              <a:spcAft>
                <a:spcPts val="0"/>
              </a:spcAft>
              <a:buClr>
                <a:srgbClr val="3A3838"/>
              </a:buClr>
              <a:buSzPts val="2000"/>
              <a:buChar char="•"/>
              <a:defRPr sz="2000">
                <a:solidFill>
                  <a:srgbClr val="3A3838"/>
                </a:solidFill>
                <a:latin typeface="Calibri"/>
                <a:ea typeface="Calibri"/>
                <a:cs typeface="Calibri"/>
                <a:sym typeface="Calibri"/>
              </a:defRPr>
            </a:lvl2pPr>
            <a:lvl3pPr marL="1371600" lvl="2" indent="-342900" algn="l">
              <a:lnSpc>
                <a:spcPct val="90000"/>
              </a:lnSpc>
              <a:spcBef>
                <a:spcPts val="500"/>
              </a:spcBef>
              <a:spcAft>
                <a:spcPts val="0"/>
              </a:spcAft>
              <a:buClr>
                <a:srgbClr val="3A3838"/>
              </a:buClr>
              <a:buSzPts val="1800"/>
              <a:buChar char="•"/>
              <a:defRPr sz="1800">
                <a:solidFill>
                  <a:srgbClr val="3A3838"/>
                </a:solidFill>
                <a:latin typeface="Calibri"/>
                <a:ea typeface="Calibri"/>
                <a:cs typeface="Calibri"/>
                <a:sym typeface="Calibri"/>
              </a:defRPr>
            </a:lvl3pPr>
            <a:lvl4pPr marL="1828800" lvl="3" indent="-342900" algn="l">
              <a:lnSpc>
                <a:spcPct val="90000"/>
              </a:lnSpc>
              <a:spcBef>
                <a:spcPts val="500"/>
              </a:spcBef>
              <a:spcAft>
                <a:spcPts val="0"/>
              </a:spcAft>
              <a:buClr>
                <a:srgbClr val="3A3838"/>
              </a:buClr>
              <a:buSzPts val="1800"/>
              <a:buChar char="•"/>
              <a:defRPr>
                <a:solidFill>
                  <a:srgbClr val="3A3838"/>
                </a:solidFill>
                <a:latin typeface="Calibri"/>
                <a:ea typeface="Calibri"/>
                <a:cs typeface="Calibri"/>
                <a:sym typeface="Calibri"/>
              </a:defRPr>
            </a:lvl4pPr>
            <a:lvl5pPr marL="2286000" lvl="4" indent="-342900" algn="l">
              <a:lnSpc>
                <a:spcPct val="90000"/>
              </a:lnSpc>
              <a:spcBef>
                <a:spcPts val="500"/>
              </a:spcBef>
              <a:spcAft>
                <a:spcPts val="0"/>
              </a:spcAft>
              <a:buClr>
                <a:srgbClr val="3A3838"/>
              </a:buClr>
              <a:buSzPts val="1800"/>
              <a:buChar char="•"/>
              <a:defRPr>
                <a:solidFill>
                  <a:srgbClr val="3A3838"/>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6" name="Google Shape;186;p19"/>
          <p:cNvSpPr txBox="1">
            <a:spLocks noGrp="1"/>
          </p:cNvSpPr>
          <p:nvPr>
            <p:ph type="body" idx="2"/>
          </p:nvPr>
        </p:nvSpPr>
        <p:spPr>
          <a:xfrm>
            <a:off x="609599" y="962223"/>
            <a:ext cx="10058401" cy="39724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3A3838"/>
              </a:buClr>
              <a:buSzPts val="2000"/>
              <a:buNone/>
              <a:defRPr sz="2000">
                <a:solidFill>
                  <a:srgbClr val="3A3838"/>
                </a:solidFill>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7" name="Google Shape;187;p19"/>
          <p:cNvSpPr txBox="1"/>
          <p:nvPr/>
        </p:nvSpPr>
        <p:spPr>
          <a:xfrm>
            <a:off x="614995" y="6503745"/>
            <a:ext cx="2966404" cy="297715"/>
          </a:xfrm>
          <a:prstGeom prst="rect">
            <a:avLst/>
          </a:prstGeom>
          <a:noFill/>
          <a:ln>
            <a:noFill/>
          </a:ln>
        </p:spPr>
        <p:txBody>
          <a:bodyPr spcFirstLastPara="1" wrap="square" lIns="0" tIns="45700" rIns="91425" bIns="45700" anchor="ctr" anchorCtr="0">
            <a:noAutofit/>
          </a:bodyPr>
          <a:lstStyle/>
          <a:p>
            <a:pPr marL="0" marR="0" lvl="0" indent="0" algn="l" rtl="0">
              <a:spcBef>
                <a:spcPts val="0"/>
              </a:spcBef>
              <a:spcAft>
                <a:spcPts val="0"/>
              </a:spcAft>
              <a:buNone/>
            </a:pPr>
            <a:r>
              <a:rPr lang="en-US" sz="900">
                <a:solidFill>
                  <a:srgbClr val="D8D8D8"/>
                </a:solidFill>
                <a:latin typeface="Play"/>
                <a:ea typeface="Play"/>
                <a:cs typeface="Play"/>
                <a:sym typeface="Play"/>
              </a:rPr>
              <a:t>CARLSON ANALYTICS LAB</a:t>
            </a:r>
            <a:endParaRPr/>
          </a:p>
        </p:txBody>
      </p:sp>
      <p:sp>
        <p:nvSpPr>
          <p:cNvPr id="188" name="Google Shape;188;p19"/>
          <p:cNvSpPr txBox="1">
            <a:spLocks noGrp="1"/>
          </p:cNvSpPr>
          <p:nvPr>
            <p:ph type="dt" idx="10"/>
          </p:nvPr>
        </p:nvSpPr>
        <p:spPr>
          <a:xfrm>
            <a:off x="10424160" y="6479467"/>
            <a:ext cx="790949" cy="29929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900">
                <a:solidFill>
                  <a:srgbClr val="D8D8D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9" name="Google Shape;189;p19"/>
          <p:cNvSpPr txBox="1">
            <a:spLocks noGrp="1"/>
          </p:cNvSpPr>
          <p:nvPr>
            <p:ph type="ftr" idx="11"/>
          </p:nvPr>
        </p:nvSpPr>
        <p:spPr>
          <a:xfrm>
            <a:off x="6675120" y="6483457"/>
            <a:ext cx="3616256" cy="295303"/>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900">
                <a:solidFill>
                  <a:srgbClr val="D8D8D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0" name="Google Shape;190;p19"/>
          <p:cNvSpPr txBox="1">
            <a:spLocks noGrp="1"/>
          </p:cNvSpPr>
          <p:nvPr>
            <p:ph type="sldNum" idx="12"/>
          </p:nvPr>
        </p:nvSpPr>
        <p:spPr>
          <a:xfrm>
            <a:off x="11338560" y="6479467"/>
            <a:ext cx="413852" cy="295303"/>
          </a:xfrm>
          <a:prstGeom prst="rect">
            <a:avLst/>
          </a:prstGeom>
          <a:noFill/>
          <a:ln>
            <a:noFill/>
          </a:ln>
        </p:spPr>
        <p:txBody>
          <a:bodyPr spcFirstLastPara="1" wrap="square" lIns="0" tIns="45700" rIns="91425" bIns="45700" anchor="ctr" anchorCtr="0">
            <a:noAutofit/>
          </a:bodyPr>
          <a:lstStyle>
            <a:lvl1pPr marL="0" lvl="0" indent="0" algn="r">
              <a:spcBef>
                <a:spcPts val="0"/>
              </a:spcBef>
              <a:buNone/>
              <a:defRPr sz="900">
                <a:solidFill>
                  <a:srgbClr val="D8D8D8"/>
                </a:solidFill>
                <a:latin typeface="Calibri"/>
                <a:ea typeface="Calibri"/>
                <a:cs typeface="Calibri"/>
                <a:sym typeface="Calibri"/>
              </a:defRPr>
            </a:lvl1pPr>
            <a:lvl2pPr marL="0" lvl="1" indent="0" algn="r">
              <a:spcBef>
                <a:spcPts val="0"/>
              </a:spcBef>
              <a:buNone/>
              <a:defRPr sz="900">
                <a:solidFill>
                  <a:srgbClr val="D8D8D8"/>
                </a:solidFill>
                <a:latin typeface="Calibri"/>
                <a:ea typeface="Calibri"/>
                <a:cs typeface="Calibri"/>
                <a:sym typeface="Calibri"/>
              </a:defRPr>
            </a:lvl2pPr>
            <a:lvl3pPr marL="0" lvl="2" indent="0" algn="r">
              <a:spcBef>
                <a:spcPts val="0"/>
              </a:spcBef>
              <a:buNone/>
              <a:defRPr sz="900">
                <a:solidFill>
                  <a:srgbClr val="D8D8D8"/>
                </a:solidFill>
                <a:latin typeface="Calibri"/>
                <a:ea typeface="Calibri"/>
                <a:cs typeface="Calibri"/>
                <a:sym typeface="Calibri"/>
              </a:defRPr>
            </a:lvl3pPr>
            <a:lvl4pPr marL="0" lvl="3" indent="0" algn="r">
              <a:spcBef>
                <a:spcPts val="0"/>
              </a:spcBef>
              <a:buNone/>
              <a:defRPr sz="900">
                <a:solidFill>
                  <a:srgbClr val="D8D8D8"/>
                </a:solidFill>
                <a:latin typeface="Calibri"/>
                <a:ea typeface="Calibri"/>
                <a:cs typeface="Calibri"/>
                <a:sym typeface="Calibri"/>
              </a:defRPr>
            </a:lvl4pPr>
            <a:lvl5pPr marL="0" lvl="4" indent="0" algn="r">
              <a:spcBef>
                <a:spcPts val="0"/>
              </a:spcBef>
              <a:buNone/>
              <a:defRPr sz="900">
                <a:solidFill>
                  <a:srgbClr val="D8D8D8"/>
                </a:solidFill>
                <a:latin typeface="Calibri"/>
                <a:ea typeface="Calibri"/>
                <a:cs typeface="Calibri"/>
                <a:sym typeface="Calibri"/>
              </a:defRPr>
            </a:lvl5pPr>
            <a:lvl6pPr marL="0" lvl="5" indent="0" algn="r">
              <a:spcBef>
                <a:spcPts val="0"/>
              </a:spcBef>
              <a:buNone/>
              <a:defRPr sz="900">
                <a:solidFill>
                  <a:srgbClr val="D8D8D8"/>
                </a:solidFill>
                <a:latin typeface="Calibri"/>
                <a:ea typeface="Calibri"/>
                <a:cs typeface="Calibri"/>
                <a:sym typeface="Calibri"/>
              </a:defRPr>
            </a:lvl6pPr>
            <a:lvl7pPr marL="0" lvl="6" indent="0" algn="r">
              <a:spcBef>
                <a:spcPts val="0"/>
              </a:spcBef>
              <a:buNone/>
              <a:defRPr sz="900">
                <a:solidFill>
                  <a:srgbClr val="D8D8D8"/>
                </a:solidFill>
                <a:latin typeface="Calibri"/>
                <a:ea typeface="Calibri"/>
                <a:cs typeface="Calibri"/>
                <a:sym typeface="Calibri"/>
              </a:defRPr>
            </a:lvl7pPr>
            <a:lvl8pPr marL="0" lvl="7" indent="0" algn="r">
              <a:spcBef>
                <a:spcPts val="0"/>
              </a:spcBef>
              <a:buNone/>
              <a:defRPr sz="900">
                <a:solidFill>
                  <a:srgbClr val="D8D8D8"/>
                </a:solidFill>
                <a:latin typeface="Calibri"/>
                <a:ea typeface="Calibri"/>
                <a:cs typeface="Calibri"/>
                <a:sym typeface="Calibri"/>
              </a:defRPr>
            </a:lvl8pPr>
            <a:lvl9pPr marL="0" lvl="8" indent="0" algn="r">
              <a:spcBef>
                <a:spcPts val="0"/>
              </a:spcBef>
              <a:buNone/>
              <a:defRPr sz="900">
                <a:solidFill>
                  <a:srgbClr val="D8D8D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191"/>
        <p:cNvGrpSpPr/>
        <p:nvPr/>
      </p:nvGrpSpPr>
      <p:grpSpPr>
        <a:xfrm>
          <a:off x="0" y="0"/>
          <a:ext cx="0" cy="0"/>
          <a:chOff x="0" y="0"/>
          <a:chExt cx="0" cy="0"/>
        </a:xfrm>
      </p:grpSpPr>
      <p:pic>
        <p:nvPicPr>
          <p:cNvPr id="192" name="Google Shape;192;p20"/>
          <p:cNvPicPr preferRelativeResize="0"/>
          <p:nvPr/>
        </p:nvPicPr>
        <p:blipFill rotWithShape="1">
          <a:blip r:embed="rId2">
            <a:alphaModFix/>
          </a:blip>
          <a:srcRect/>
          <a:stretch/>
        </p:blipFill>
        <p:spPr>
          <a:xfrm>
            <a:off x="10972800" y="355112"/>
            <a:ext cx="761086" cy="607111"/>
          </a:xfrm>
          <a:prstGeom prst="rect">
            <a:avLst/>
          </a:prstGeom>
          <a:noFill/>
          <a:ln>
            <a:noFill/>
          </a:ln>
        </p:spPr>
      </p:pic>
      <p:sp>
        <p:nvSpPr>
          <p:cNvPr id="193" name="Google Shape;193;p20"/>
          <p:cNvSpPr txBox="1">
            <a:spLocks noGrp="1"/>
          </p:cNvSpPr>
          <p:nvPr>
            <p:ph type="title"/>
          </p:nvPr>
        </p:nvSpPr>
        <p:spPr>
          <a:xfrm>
            <a:off x="609600" y="355112"/>
            <a:ext cx="10143428" cy="533021"/>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7A0019"/>
              </a:buClr>
              <a:buSzPts val="3600"/>
              <a:buFont typeface="Calibri"/>
              <a:buNone/>
              <a:defRPr sz="3600">
                <a:solidFill>
                  <a:srgbClr val="7A0019"/>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4" name="Google Shape;194;p20"/>
          <p:cNvSpPr txBox="1">
            <a:spLocks noGrp="1"/>
          </p:cNvSpPr>
          <p:nvPr>
            <p:ph type="body" idx="1"/>
          </p:nvPr>
        </p:nvSpPr>
        <p:spPr>
          <a:xfrm>
            <a:off x="609600" y="1825625"/>
            <a:ext cx="10143428" cy="4351338"/>
          </a:xfrm>
          <a:prstGeom prst="rect">
            <a:avLst/>
          </a:prstGeom>
          <a:noFill/>
          <a:ln>
            <a:noFill/>
          </a:ln>
        </p:spPr>
        <p:txBody>
          <a:bodyPr spcFirstLastPara="1" wrap="square" lIns="91425" tIns="45700" rIns="91425" bIns="45700" anchor="t" anchorCtr="0">
            <a:noAutofit/>
          </a:bodyPr>
          <a:lstStyle>
            <a:lvl1pPr marL="457200" lvl="0" indent="-381000" algn="l">
              <a:lnSpc>
                <a:spcPct val="90000"/>
              </a:lnSpc>
              <a:spcBef>
                <a:spcPts val="1000"/>
              </a:spcBef>
              <a:spcAft>
                <a:spcPts val="0"/>
              </a:spcAft>
              <a:buClr>
                <a:srgbClr val="3A3838"/>
              </a:buClr>
              <a:buSzPts val="2400"/>
              <a:buChar char="•"/>
              <a:defRPr sz="2400">
                <a:solidFill>
                  <a:srgbClr val="3A3838"/>
                </a:solidFill>
                <a:latin typeface="Calibri"/>
                <a:ea typeface="Calibri"/>
                <a:cs typeface="Calibri"/>
                <a:sym typeface="Calibri"/>
              </a:defRPr>
            </a:lvl1pPr>
            <a:lvl2pPr marL="914400" lvl="1" indent="-355600" algn="l">
              <a:lnSpc>
                <a:spcPct val="90000"/>
              </a:lnSpc>
              <a:spcBef>
                <a:spcPts val="500"/>
              </a:spcBef>
              <a:spcAft>
                <a:spcPts val="0"/>
              </a:spcAft>
              <a:buClr>
                <a:srgbClr val="3A3838"/>
              </a:buClr>
              <a:buSzPts val="2000"/>
              <a:buChar char="•"/>
              <a:defRPr sz="2000">
                <a:solidFill>
                  <a:srgbClr val="3A3838"/>
                </a:solidFill>
                <a:latin typeface="Calibri"/>
                <a:ea typeface="Calibri"/>
                <a:cs typeface="Calibri"/>
                <a:sym typeface="Calibri"/>
              </a:defRPr>
            </a:lvl2pPr>
            <a:lvl3pPr marL="1371600" lvl="2" indent="-342900" algn="l">
              <a:lnSpc>
                <a:spcPct val="90000"/>
              </a:lnSpc>
              <a:spcBef>
                <a:spcPts val="500"/>
              </a:spcBef>
              <a:spcAft>
                <a:spcPts val="0"/>
              </a:spcAft>
              <a:buClr>
                <a:srgbClr val="3A3838"/>
              </a:buClr>
              <a:buSzPts val="1800"/>
              <a:buChar char="•"/>
              <a:defRPr sz="1800">
                <a:solidFill>
                  <a:srgbClr val="3A3838"/>
                </a:solidFill>
                <a:latin typeface="Calibri"/>
                <a:ea typeface="Calibri"/>
                <a:cs typeface="Calibri"/>
                <a:sym typeface="Calibri"/>
              </a:defRPr>
            </a:lvl3pPr>
            <a:lvl4pPr marL="1828800" lvl="3" indent="-342900" algn="l">
              <a:lnSpc>
                <a:spcPct val="90000"/>
              </a:lnSpc>
              <a:spcBef>
                <a:spcPts val="500"/>
              </a:spcBef>
              <a:spcAft>
                <a:spcPts val="0"/>
              </a:spcAft>
              <a:buClr>
                <a:srgbClr val="3A3838"/>
              </a:buClr>
              <a:buSzPts val="1800"/>
              <a:buChar char="•"/>
              <a:defRPr>
                <a:solidFill>
                  <a:srgbClr val="3A3838"/>
                </a:solidFill>
                <a:latin typeface="Calibri"/>
                <a:ea typeface="Calibri"/>
                <a:cs typeface="Calibri"/>
                <a:sym typeface="Calibri"/>
              </a:defRPr>
            </a:lvl4pPr>
            <a:lvl5pPr marL="2286000" lvl="4" indent="-342900" algn="l">
              <a:lnSpc>
                <a:spcPct val="90000"/>
              </a:lnSpc>
              <a:spcBef>
                <a:spcPts val="500"/>
              </a:spcBef>
              <a:spcAft>
                <a:spcPts val="0"/>
              </a:spcAft>
              <a:buClr>
                <a:srgbClr val="3A3838"/>
              </a:buClr>
              <a:buSzPts val="1800"/>
              <a:buChar char="•"/>
              <a:defRPr>
                <a:solidFill>
                  <a:srgbClr val="3A3838"/>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5" name="Google Shape;195;p20"/>
          <p:cNvSpPr txBox="1">
            <a:spLocks noGrp="1"/>
          </p:cNvSpPr>
          <p:nvPr>
            <p:ph type="body" idx="2"/>
          </p:nvPr>
        </p:nvSpPr>
        <p:spPr>
          <a:xfrm>
            <a:off x="609600" y="962223"/>
            <a:ext cx="10143428" cy="39724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3A3838"/>
              </a:buClr>
              <a:buSzPts val="2000"/>
              <a:buNone/>
              <a:defRPr sz="2000">
                <a:solidFill>
                  <a:srgbClr val="3A3838"/>
                </a:solidFill>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96" name="Google Shape;196;p20"/>
          <p:cNvCxnSpPr/>
          <p:nvPr/>
        </p:nvCxnSpPr>
        <p:spPr>
          <a:xfrm rot="10800000" flipH="1">
            <a:off x="609600" y="6385683"/>
            <a:ext cx="11142812" cy="12700"/>
          </a:xfrm>
          <a:prstGeom prst="straightConnector1">
            <a:avLst/>
          </a:prstGeom>
          <a:noFill/>
          <a:ln w="9525" cap="flat" cmpd="sng">
            <a:solidFill>
              <a:srgbClr val="D8D8D8"/>
            </a:solidFill>
            <a:prstDash val="solid"/>
            <a:miter lim="800000"/>
            <a:headEnd type="none" w="sm" len="sm"/>
            <a:tailEnd type="none" w="sm" len="sm"/>
          </a:ln>
        </p:spPr>
      </p:cxnSp>
      <p:sp>
        <p:nvSpPr>
          <p:cNvPr id="197" name="Google Shape;197;p20"/>
          <p:cNvSpPr txBox="1"/>
          <p:nvPr/>
        </p:nvSpPr>
        <p:spPr>
          <a:xfrm>
            <a:off x="612648" y="6398383"/>
            <a:ext cx="2966404" cy="282598"/>
          </a:xfrm>
          <a:prstGeom prst="rect">
            <a:avLst/>
          </a:prstGeom>
          <a:noFill/>
          <a:ln>
            <a:noFill/>
          </a:ln>
        </p:spPr>
        <p:txBody>
          <a:bodyPr spcFirstLastPara="1" wrap="square" lIns="0" tIns="45700" rIns="91425" bIns="45700" anchor="ctr" anchorCtr="0">
            <a:noAutofit/>
          </a:bodyPr>
          <a:lstStyle/>
          <a:p>
            <a:pPr marL="0" marR="0" lvl="0" indent="0" algn="l" rtl="0">
              <a:spcBef>
                <a:spcPts val="0"/>
              </a:spcBef>
              <a:spcAft>
                <a:spcPts val="0"/>
              </a:spcAft>
              <a:buNone/>
            </a:pPr>
            <a:r>
              <a:rPr lang="en-US" sz="900">
                <a:solidFill>
                  <a:srgbClr val="8B8B8B"/>
                </a:solidFill>
                <a:latin typeface="Play"/>
                <a:ea typeface="Play"/>
                <a:cs typeface="Play"/>
                <a:sym typeface="Play"/>
              </a:rPr>
              <a:t>CARLSON ANALYTICS LAB</a:t>
            </a:r>
            <a:endParaRPr/>
          </a:p>
        </p:txBody>
      </p:sp>
      <p:sp>
        <p:nvSpPr>
          <p:cNvPr id="198" name="Google Shape;198;p20"/>
          <p:cNvSpPr txBox="1">
            <a:spLocks noGrp="1"/>
          </p:cNvSpPr>
          <p:nvPr>
            <p:ph type="dt" idx="10"/>
          </p:nvPr>
        </p:nvSpPr>
        <p:spPr>
          <a:xfrm>
            <a:off x="10424160" y="6398383"/>
            <a:ext cx="790949" cy="29929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900">
                <a:solidFill>
                  <a:srgbClr val="8B8B8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9" name="Google Shape;199;p20"/>
          <p:cNvSpPr txBox="1">
            <a:spLocks noGrp="1"/>
          </p:cNvSpPr>
          <p:nvPr>
            <p:ph type="ftr" idx="11"/>
          </p:nvPr>
        </p:nvSpPr>
        <p:spPr>
          <a:xfrm>
            <a:off x="4772722" y="6398383"/>
            <a:ext cx="5518654" cy="295303"/>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900">
                <a:solidFill>
                  <a:srgbClr val="8B8B8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0" name="Google Shape;200;p20"/>
          <p:cNvSpPr txBox="1">
            <a:spLocks noGrp="1"/>
          </p:cNvSpPr>
          <p:nvPr>
            <p:ph type="sldNum" idx="12"/>
          </p:nvPr>
        </p:nvSpPr>
        <p:spPr>
          <a:xfrm>
            <a:off x="11338560" y="6398383"/>
            <a:ext cx="413852" cy="295303"/>
          </a:xfrm>
          <a:prstGeom prst="rect">
            <a:avLst/>
          </a:prstGeom>
          <a:noFill/>
          <a:ln>
            <a:noFill/>
          </a:ln>
        </p:spPr>
        <p:txBody>
          <a:bodyPr spcFirstLastPara="1" wrap="square" lIns="0" tIns="45700" rIns="91425" bIns="45700" anchor="ctr" anchorCtr="0">
            <a:noAutofit/>
          </a:bodyPr>
          <a:lstStyle>
            <a:lvl1pPr marL="0" lvl="0" indent="0" algn="r">
              <a:spcBef>
                <a:spcPts val="0"/>
              </a:spcBef>
              <a:buNone/>
              <a:defRPr sz="900">
                <a:solidFill>
                  <a:srgbClr val="8B8B8B"/>
                </a:solidFill>
                <a:latin typeface="Calibri"/>
                <a:ea typeface="Calibri"/>
                <a:cs typeface="Calibri"/>
                <a:sym typeface="Calibri"/>
              </a:defRPr>
            </a:lvl1pPr>
            <a:lvl2pPr marL="0" lvl="1" indent="0" algn="r">
              <a:spcBef>
                <a:spcPts val="0"/>
              </a:spcBef>
              <a:buNone/>
              <a:defRPr sz="900">
                <a:solidFill>
                  <a:srgbClr val="8B8B8B"/>
                </a:solidFill>
                <a:latin typeface="Calibri"/>
                <a:ea typeface="Calibri"/>
                <a:cs typeface="Calibri"/>
                <a:sym typeface="Calibri"/>
              </a:defRPr>
            </a:lvl2pPr>
            <a:lvl3pPr marL="0" lvl="2" indent="0" algn="r">
              <a:spcBef>
                <a:spcPts val="0"/>
              </a:spcBef>
              <a:buNone/>
              <a:defRPr sz="900">
                <a:solidFill>
                  <a:srgbClr val="8B8B8B"/>
                </a:solidFill>
                <a:latin typeface="Calibri"/>
                <a:ea typeface="Calibri"/>
                <a:cs typeface="Calibri"/>
                <a:sym typeface="Calibri"/>
              </a:defRPr>
            </a:lvl3pPr>
            <a:lvl4pPr marL="0" lvl="3" indent="0" algn="r">
              <a:spcBef>
                <a:spcPts val="0"/>
              </a:spcBef>
              <a:buNone/>
              <a:defRPr sz="900">
                <a:solidFill>
                  <a:srgbClr val="8B8B8B"/>
                </a:solidFill>
                <a:latin typeface="Calibri"/>
                <a:ea typeface="Calibri"/>
                <a:cs typeface="Calibri"/>
                <a:sym typeface="Calibri"/>
              </a:defRPr>
            </a:lvl4pPr>
            <a:lvl5pPr marL="0" lvl="4" indent="0" algn="r">
              <a:spcBef>
                <a:spcPts val="0"/>
              </a:spcBef>
              <a:buNone/>
              <a:defRPr sz="900">
                <a:solidFill>
                  <a:srgbClr val="8B8B8B"/>
                </a:solidFill>
                <a:latin typeface="Calibri"/>
                <a:ea typeface="Calibri"/>
                <a:cs typeface="Calibri"/>
                <a:sym typeface="Calibri"/>
              </a:defRPr>
            </a:lvl5pPr>
            <a:lvl6pPr marL="0" lvl="5" indent="0" algn="r">
              <a:spcBef>
                <a:spcPts val="0"/>
              </a:spcBef>
              <a:buNone/>
              <a:defRPr sz="900">
                <a:solidFill>
                  <a:srgbClr val="8B8B8B"/>
                </a:solidFill>
                <a:latin typeface="Calibri"/>
                <a:ea typeface="Calibri"/>
                <a:cs typeface="Calibri"/>
                <a:sym typeface="Calibri"/>
              </a:defRPr>
            </a:lvl6pPr>
            <a:lvl7pPr marL="0" lvl="6" indent="0" algn="r">
              <a:spcBef>
                <a:spcPts val="0"/>
              </a:spcBef>
              <a:buNone/>
              <a:defRPr sz="900">
                <a:solidFill>
                  <a:srgbClr val="8B8B8B"/>
                </a:solidFill>
                <a:latin typeface="Calibri"/>
                <a:ea typeface="Calibri"/>
                <a:cs typeface="Calibri"/>
                <a:sym typeface="Calibri"/>
              </a:defRPr>
            </a:lvl7pPr>
            <a:lvl8pPr marL="0" lvl="7" indent="0" algn="r">
              <a:spcBef>
                <a:spcPts val="0"/>
              </a:spcBef>
              <a:buNone/>
              <a:defRPr sz="900">
                <a:solidFill>
                  <a:srgbClr val="8B8B8B"/>
                </a:solidFill>
                <a:latin typeface="Calibri"/>
                <a:ea typeface="Calibri"/>
                <a:cs typeface="Calibri"/>
                <a:sym typeface="Calibri"/>
              </a:defRPr>
            </a:lvl8pPr>
            <a:lvl9pPr marL="0" lvl="8" indent="0" algn="r">
              <a:spcBef>
                <a:spcPts val="0"/>
              </a:spcBef>
              <a:buNone/>
              <a:defRPr sz="900">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5_Title and Content">
  <p:cSld name="5_Title and Content">
    <p:spTree>
      <p:nvGrpSpPr>
        <p:cNvPr id="1" name="Shape 201"/>
        <p:cNvGrpSpPr/>
        <p:nvPr/>
      </p:nvGrpSpPr>
      <p:grpSpPr>
        <a:xfrm>
          <a:off x="0" y="0"/>
          <a:ext cx="0" cy="0"/>
          <a:chOff x="0" y="0"/>
          <a:chExt cx="0" cy="0"/>
        </a:xfrm>
      </p:grpSpPr>
      <p:sp>
        <p:nvSpPr>
          <p:cNvPr id="202" name="Google Shape;202;p21"/>
          <p:cNvSpPr txBox="1">
            <a:spLocks noGrp="1"/>
          </p:cNvSpPr>
          <p:nvPr>
            <p:ph type="title"/>
          </p:nvPr>
        </p:nvSpPr>
        <p:spPr>
          <a:xfrm>
            <a:off x="457200" y="372627"/>
            <a:ext cx="10757908" cy="515506"/>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7A0019"/>
              </a:buClr>
              <a:buSzPts val="3600"/>
              <a:buFont typeface="Calibri"/>
              <a:buNone/>
              <a:defRPr sz="3600">
                <a:solidFill>
                  <a:srgbClr val="7A0019"/>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3" name="Google Shape;203;p21"/>
          <p:cNvSpPr txBox="1">
            <a:spLocks noGrp="1"/>
          </p:cNvSpPr>
          <p:nvPr>
            <p:ph type="body" idx="1"/>
          </p:nvPr>
        </p:nvSpPr>
        <p:spPr>
          <a:xfrm>
            <a:off x="457199" y="1825625"/>
            <a:ext cx="10757909" cy="4351338"/>
          </a:xfrm>
          <a:prstGeom prst="rect">
            <a:avLst/>
          </a:prstGeom>
          <a:noFill/>
          <a:ln>
            <a:noFill/>
          </a:ln>
        </p:spPr>
        <p:txBody>
          <a:bodyPr spcFirstLastPara="1" wrap="square" lIns="91425" tIns="45700" rIns="91425" bIns="45700" anchor="t" anchorCtr="0">
            <a:noAutofit/>
          </a:bodyPr>
          <a:lstStyle>
            <a:lvl1pPr marL="457200" lvl="0" indent="-381000" algn="l">
              <a:lnSpc>
                <a:spcPct val="90000"/>
              </a:lnSpc>
              <a:spcBef>
                <a:spcPts val="1000"/>
              </a:spcBef>
              <a:spcAft>
                <a:spcPts val="0"/>
              </a:spcAft>
              <a:buClr>
                <a:srgbClr val="3A3838"/>
              </a:buClr>
              <a:buSzPts val="2400"/>
              <a:buChar char="•"/>
              <a:defRPr sz="2400">
                <a:solidFill>
                  <a:srgbClr val="3A3838"/>
                </a:solidFill>
                <a:latin typeface="Calibri"/>
                <a:ea typeface="Calibri"/>
                <a:cs typeface="Calibri"/>
                <a:sym typeface="Calibri"/>
              </a:defRPr>
            </a:lvl1pPr>
            <a:lvl2pPr marL="914400" lvl="1" indent="-355600" algn="l">
              <a:lnSpc>
                <a:spcPct val="90000"/>
              </a:lnSpc>
              <a:spcBef>
                <a:spcPts val="500"/>
              </a:spcBef>
              <a:spcAft>
                <a:spcPts val="0"/>
              </a:spcAft>
              <a:buClr>
                <a:srgbClr val="3A3838"/>
              </a:buClr>
              <a:buSzPts val="2000"/>
              <a:buChar char="•"/>
              <a:defRPr sz="2000">
                <a:solidFill>
                  <a:srgbClr val="3A3838"/>
                </a:solidFill>
                <a:latin typeface="Calibri"/>
                <a:ea typeface="Calibri"/>
                <a:cs typeface="Calibri"/>
                <a:sym typeface="Calibri"/>
              </a:defRPr>
            </a:lvl2pPr>
            <a:lvl3pPr marL="1371600" lvl="2" indent="-342900" algn="l">
              <a:lnSpc>
                <a:spcPct val="90000"/>
              </a:lnSpc>
              <a:spcBef>
                <a:spcPts val="500"/>
              </a:spcBef>
              <a:spcAft>
                <a:spcPts val="0"/>
              </a:spcAft>
              <a:buClr>
                <a:srgbClr val="3A3838"/>
              </a:buClr>
              <a:buSzPts val="1800"/>
              <a:buChar char="•"/>
              <a:defRPr sz="1800">
                <a:solidFill>
                  <a:srgbClr val="3A3838"/>
                </a:solidFill>
                <a:latin typeface="Calibri"/>
                <a:ea typeface="Calibri"/>
                <a:cs typeface="Calibri"/>
                <a:sym typeface="Calibri"/>
              </a:defRPr>
            </a:lvl3pPr>
            <a:lvl4pPr marL="1828800" lvl="3" indent="-342900" algn="l">
              <a:lnSpc>
                <a:spcPct val="90000"/>
              </a:lnSpc>
              <a:spcBef>
                <a:spcPts val="500"/>
              </a:spcBef>
              <a:spcAft>
                <a:spcPts val="0"/>
              </a:spcAft>
              <a:buClr>
                <a:srgbClr val="3A3838"/>
              </a:buClr>
              <a:buSzPts val="1800"/>
              <a:buChar char="•"/>
              <a:defRPr>
                <a:solidFill>
                  <a:srgbClr val="3A3838"/>
                </a:solidFill>
                <a:latin typeface="Calibri"/>
                <a:ea typeface="Calibri"/>
                <a:cs typeface="Calibri"/>
                <a:sym typeface="Calibri"/>
              </a:defRPr>
            </a:lvl4pPr>
            <a:lvl5pPr marL="2286000" lvl="4" indent="-342900" algn="l">
              <a:lnSpc>
                <a:spcPct val="90000"/>
              </a:lnSpc>
              <a:spcBef>
                <a:spcPts val="500"/>
              </a:spcBef>
              <a:spcAft>
                <a:spcPts val="0"/>
              </a:spcAft>
              <a:buClr>
                <a:srgbClr val="3A3838"/>
              </a:buClr>
              <a:buSzPts val="1800"/>
              <a:buChar char="•"/>
              <a:defRPr>
                <a:solidFill>
                  <a:srgbClr val="3A3838"/>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4" name="Google Shape;204;p21"/>
          <p:cNvSpPr txBox="1">
            <a:spLocks noGrp="1"/>
          </p:cNvSpPr>
          <p:nvPr>
            <p:ph type="body" idx="2"/>
          </p:nvPr>
        </p:nvSpPr>
        <p:spPr>
          <a:xfrm>
            <a:off x="457200" y="962223"/>
            <a:ext cx="10757908" cy="39724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3A3838"/>
              </a:buClr>
              <a:buSzPts val="2000"/>
              <a:buNone/>
              <a:defRPr sz="2000">
                <a:solidFill>
                  <a:srgbClr val="3A3838"/>
                </a:solidFill>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05" name="Google Shape;205;p21"/>
          <p:cNvPicPr preferRelativeResize="0"/>
          <p:nvPr/>
        </p:nvPicPr>
        <p:blipFill rotWithShape="1">
          <a:blip r:embed="rId2">
            <a:alphaModFix/>
          </a:blip>
          <a:srcRect/>
          <a:stretch/>
        </p:blipFill>
        <p:spPr>
          <a:xfrm>
            <a:off x="5840767" y="6303883"/>
            <a:ext cx="510465" cy="407193"/>
          </a:xfrm>
          <a:prstGeom prst="rect">
            <a:avLst/>
          </a:prstGeom>
          <a:noFill/>
          <a:ln>
            <a:noFill/>
          </a:ln>
        </p:spPr>
      </p:pic>
      <p:sp>
        <p:nvSpPr>
          <p:cNvPr id="206" name="Google Shape;206;p21"/>
          <p:cNvSpPr/>
          <p:nvPr/>
        </p:nvSpPr>
        <p:spPr>
          <a:xfrm>
            <a:off x="0" y="6766559"/>
            <a:ext cx="12192000" cy="100965"/>
          </a:xfrm>
          <a:prstGeom prst="rect">
            <a:avLst/>
          </a:prstGeom>
          <a:solidFill>
            <a:srgbClr val="7A001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7" name="Google Shape;207;p21"/>
          <p:cNvSpPr txBox="1"/>
          <p:nvPr/>
        </p:nvSpPr>
        <p:spPr>
          <a:xfrm>
            <a:off x="457200" y="6386515"/>
            <a:ext cx="2966404" cy="297715"/>
          </a:xfrm>
          <a:prstGeom prst="rect">
            <a:avLst/>
          </a:prstGeom>
          <a:noFill/>
          <a:ln>
            <a:noFill/>
          </a:ln>
        </p:spPr>
        <p:txBody>
          <a:bodyPr spcFirstLastPara="1" wrap="square" lIns="0" tIns="45700" rIns="91425" bIns="45700" anchor="ctr" anchorCtr="0">
            <a:noAutofit/>
          </a:bodyPr>
          <a:lstStyle/>
          <a:p>
            <a:pPr marL="0" marR="0" lvl="0" indent="0" algn="l" rtl="0">
              <a:spcBef>
                <a:spcPts val="0"/>
              </a:spcBef>
              <a:spcAft>
                <a:spcPts val="0"/>
              </a:spcAft>
              <a:buNone/>
            </a:pPr>
            <a:r>
              <a:rPr lang="en-US" sz="900">
                <a:solidFill>
                  <a:srgbClr val="A5A5A5"/>
                </a:solidFill>
                <a:latin typeface="Play"/>
                <a:ea typeface="Play"/>
                <a:cs typeface="Play"/>
                <a:sym typeface="Play"/>
              </a:rPr>
              <a:t>CARLSON ANALYTICS LAB</a:t>
            </a:r>
            <a:endParaRPr/>
          </a:p>
        </p:txBody>
      </p:sp>
      <p:sp>
        <p:nvSpPr>
          <p:cNvPr id="208" name="Google Shape;208;p21"/>
          <p:cNvSpPr txBox="1">
            <a:spLocks noGrp="1"/>
          </p:cNvSpPr>
          <p:nvPr>
            <p:ph type="dt" idx="10"/>
          </p:nvPr>
        </p:nvSpPr>
        <p:spPr>
          <a:xfrm>
            <a:off x="10424160" y="6385683"/>
            <a:ext cx="790949" cy="29929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900">
                <a:solidFill>
                  <a:srgbClr val="A5A5A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9" name="Google Shape;209;p21"/>
          <p:cNvSpPr txBox="1">
            <a:spLocks noGrp="1"/>
          </p:cNvSpPr>
          <p:nvPr>
            <p:ph type="ftr" idx="11"/>
          </p:nvPr>
        </p:nvSpPr>
        <p:spPr>
          <a:xfrm>
            <a:off x="6474683" y="6389673"/>
            <a:ext cx="3816693" cy="295303"/>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900">
                <a:solidFill>
                  <a:srgbClr val="A5A5A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0" name="Google Shape;210;p21"/>
          <p:cNvSpPr txBox="1">
            <a:spLocks noGrp="1"/>
          </p:cNvSpPr>
          <p:nvPr>
            <p:ph type="sldNum" idx="12"/>
          </p:nvPr>
        </p:nvSpPr>
        <p:spPr>
          <a:xfrm>
            <a:off x="11338560" y="6385683"/>
            <a:ext cx="413852" cy="295303"/>
          </a:xfrm>
          <a:prstGeom prst="rect">
            <a:avLst/>
          </a:prstGeom>
          <a:noFill/>
          <a:ln>
            <a:noFill/>
          </a:ln>
        </p:spPr>
        <p:txBody>
          <a:bodyPr spcFirstLastPara="1" wrap="square" lIns="0" tIns="45700" rIns="91425" bIns="45700" anchor="ctr" anchorCtr="0">
            <a:noAutofit/>
          </a:bodyPr>
          <a:lstStyle>
            <a:lvl1pPr marL="0" lvl="0" indent="0" algn="r">
              <a:spcBef>
                <a:spcPts val="0"/>
              </a:spcBef>
              <a:buNone/>
              <a:defRPr sz="900">
                <a:solidFill>
                  <a:srgbClr val="A5A5A5"/>
                </a:solidFill>
                <a:latin typeface="Calibri"/>
                <a:ea typeface="Calibri"/>
                <a:cs typeface="Calibri"/>
                <a:sym typeface="Calibri"/>
              </a:defRPr>
            </a:lvl1pPr>
            <a:lvl2pPr marL="0" lvl="1" indent="0" algn="r">
              <a:spcBef>
                <a:spcPts val="0"/>
              </a:spcBef>
              <a:buNone/>
              <a:defRPr sz="900">
                <a:solidFill>
                  <a:srgbClr val="A5A5A5"/>
                </a:solidFill>
                <a:latin typeface="Calibri"/>
                <a:ea typeface="Calibri"/>
                <a:cs typeface="Calibri"/>
                <a:sym typeface="Calibri"/>
              </a:defRPr>
            </a:lvl2pPr>
            <a:lvl3pPr marL="0" lvl="2" indent="0" algn="r">
              <a:spcBef>
                <a:spcPts val="0"/>
              </a:spcBef>
              <a:buNone/>
              <a:defRPr sz="900">
                <a:solidFill>
                  <a:srgbClr val="A5A5A5"/>
                </a:solidFill>
                <a:latin typeface="Calibri"/>
                <a:ea typeface="Calibri"/>
                <a:cs typeface="Calibri"/>
                <a:sym typeface="Calibri"/>
              </a:defRPr>
            </a:lvl3pPr>
            <a:lvl4pPr marL="0" lvl="3" indent="0" algn="r">
              <a:spcBef>
                <a:spcPts val="0"/>
              </a:spcBef>
              <a:buNone/>
              <a:defRPr sz="900">
                <a:solidFill>
                  <a:srgbClr val="A5A5A5"/>
                </a:solidFill>
                <a:latin typeface="Calibri"/>
                <a:ea typeface="Calibri"/>
                <a:cs typeface="Calibri"/>
                <a:sym typeface="Calibri"/>
              </a:defRPr>
            </a:lvl4pPr>
            <a:lvl5pPr marL="0" lvl="4" indent="0" algn="r">
              <a:spcBef>
                <a:spcPts val="0"/>
              </a:spcBef>
              <a:buNone/>
              <a:defRPr sz="900">
                <a:solidFill>
                  <a:srgbClr val="A5A5A5"/>
                </a:solidFill>
                <a:latin typeface="Calibri"/>
                <a:ea typeface="Calibri"/>
                <a:cs typeface="Calibri"/>
                <a:sym typeface="Calibri"/>
              </a:defRPr>
            </a:lvl5pPr>
            <a:lvl6pPr marL="0" lvl="5" indent="0" algn="r">
              <a:spcBef>
                <a:spcPts val="0"/>
              </a:spcBef>
              <a:buNone/>
              <a:defRPr sz="900">
                <a:solidFill>
                  <a:srgbClr val="A5A5A5"/>
                </a:solidFill>
                <a:latin typeface="Calibri"/>
                <a:ea typeface="Calibri"/>
                <a:cs typeface="Calibri"/>
                <a:sym typeface="Calibri"/>
              </a:defRPr>
            </a:lvl6pPr>
            <a:lvl7pPr marL="0" lvl="6" indent="0" algn="r">
              <a:spcBef>
                <a:spcPts val="0"/>
              </a:spcBef>
              <a:buNone/>
              <a:defRPr sz="900">
                <a:solidFill>
                  <a:srgbClr val="A5A5A5"/>
                </a:solidFill>
                <a:latin typeface="Calibri"/>
                <a:ea typeface="Calibri"/>
                <a:cs typeface="Calibri"/>
                <a:sym typeface="Calibri"/>
              </a:defRPr>
            </a:lvl7pPr>
            <a:lvl8pPr marL="0" lvl="7" indent="0" algn="r">
              <a:spcBef>
                <a:spcPts val="0"/>
              </a:spcBef>
              <a:buNone/>
              <a:defRPr sz="900">
                <a:solidFill>
                  <a:srgbClr val="A5A5A5"/>
                </a:solidFill>
                <a:latin typeface="Calibri"/>
                <a:ea typeface="Calibri"/>
                <a:cs typeface="Calibri"/>
                <a:sym typeface="Calibri"/>
              </a:defRPr>
            </a:lvl8pPr>
            <a:lvl9pPr marL="0" lvl="8" indent="0" algn="r">
              <a:spcBef>
                <a:spcPts val="0"/>
              </a:spcBef>
              <a:buNone/>
              <a:defRPr sz="900">
                <a:solidFill>
                  <a:srgbClr val="A5A5A5"/>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211"/>
        <p:cNvGrpSpPr/>
        <p:nvPr/>
      </p:nvGrpSpPr>
      <p:grpSpPr>
        <a:xfrm>
          <a:off x="0" y="0"/>
          <a:ext cx="0" cy="0"/>
          <a:chOff x="0" y="0"/>
          <a:chExt cx="0" cy="0"/>
        </a:xfrm>
      </p:grpSpPr>
      <p:sp>
        <p:nvSpPr>
          <p:cNvPr id="212" name="Google Shape;212;p22"/>
          <p:cNvSpPr/>
          <p:nvPr/>
        </p:nvSpPr>
        <p:spPr>
          <a:xfrm>
            <a:off x="0" y="6184900"/>
            <a:ext cx="12192000" cy="6731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3" name="Google Shape;213;p22"/>
          <p:cNvSpPr txBox="1"/>
          <p:nvPr/>
        </p:nvSpPr>
        <p:spPr>
          <a:xfrm>
            <a:off x="457200" y="6386515"/>
            <a:ext cx="2966404" cy="297715"/>
          </a:xfrm>
          <a:prstGeom prst="rect">
            <a:avLst/>
          </a:prstGeom>
          <a:noFill/>
          <a:ln>
            <a:noFill/>
          </a:ln>
        </p:spPr>
        <p:txBody>
          <a:bodyPr spcFirstLastPara="1" wrap="square" lIns="0" tIns="45700" rIns="91425" bIns="45700" anchor="ctr" anchorCtr="0">
            <a:noAutofit/>
          </a:bodyPr>
          <a:lstStyle/>
          <a:p>
            <a:pPr marL="0" marR="0" lvl="0" indent="0" algn="l" rtl="0">
              <a:spcBef>
                <a:spcPts val="0"/>
              </a:spcBef>
              <a:spcAft>
                <a:spcPts val="0"/>
              </a:spcAft>
              <a:buNone/>
            </a:pPr>
            <a:r>
              <a:rPr lang="en-US" sz="900">
                <a:solidFill>
                  <a:srgbClr val="D8D8D8"/>
                </a:solidFill>
                <a:latin typeface="Play"/>
                <a:ea typeface="Play"/>
                <a:cs typeface="Play"/>
                <a:sym typeface="Play"/>
              </a:rPr>
              <a:t>CARLSON ANALYTICS LAB</a:t>
            </a:r>
            <a:endParaRPr/>
          </a:p>
        </p:txBody>
      </p:sp>
      <p:sp>
        <p:nvSpPr>
          <p:cNvPr id="214" name="Google Shape;214;p22"/>
          <p:cNvSpPr txBox="1">
            <a:spLocks noGrp="1"/>
          </p:cNvSpPr>
          <p:nvPr>
            <p:ph type="title"/>
          </p:nvPr>
        </p:nvSpPr>
        <p:spPr>
          <a:xfrm>
            <a:off x="457201" y="386862"/>
            <a:ext cx="10757906" cy="501271"/>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7A0019"/>
              </a:buClr>
              <a:buSzPts val="3600"/>
              <a:buFont typeface="Calibri"/>
              <a:buNone/>
              <a:defRPr sz="3600">
                <a:solidFill>
                  <a:srgbClr val="7A0019"/>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5" name="Google Shape;215;p22"/>
          <p:cNvSpPr txBox="1">
            <a:spLocks noGrp="1"/>
          </p:cNvSpPr>
          <p:nvPr>
            <p:ph type="body" idx="1"/>
          </p:nvPr>
        </p:nvSpPr>
        <p:spPr>
          <a:xfrm>
            <a:off x="457199" y="1825625"/>
            <a:ext cx="10757909" cy="4185505"/>
          </a:xfrm>
          <a:prstGeom prst="rect">
            <a:avLst/>
          </a:prstGeom>
          <a:noFill/>
          <a:ln>
            <a:noFill/>
          </a:ln>
        </p:spPr>
        <p:txBody>
          <a:bodyPr spcFirstLastPara="1" wrap="square" lIns="91425" tIns="45700" rIns="91425" bIns="45700" anchor="t" anchorCtr="0">
            <a:noAutofit/>
          </a:bodyPr>
          <a:lstStyle>
            <a:lvl1pPr marL="457200" lvl="0" indent="-381000" algn="l">
              <a:lnSpc>
                <a:spcPct val="90000"/>
              </a:lnSpc>
              <a:spcBef>
                <a:spcPts val="1000"/>
              </a:spcBef>
              <a:spcAft>
                <a:spcPts val="0"/>
              </a:spcAft>
              <a:buClr>
                <a:srgbClr val="3A3838"/>
              </a:buClr>
              <a:buSzPts val="2400"/>
              <a:buChar char="•"/>
              <a:defRPr sz="2400">
                <a:solidFill>
                  <a:srgbClr val="3A3838"/>
                </a:solidFill>
                <a:latin typeface="Calibri"/>
                <a:ea typeface="Calibri"/>
                <a:cs typeface="Calibri"/>
                <a:sym typeface="Calibri"/>
              </a:defRPr>
            </a:lvl1pPr>
            <a:lvl2pPr marL="914400" lvl="1" indent="-355600" algn="l">
              <a:lnSpc>
                <a:spcPct val="90000"/>
              </a:lnSpc>
              <a:spcBef>
                <a:spcPts val="500"/>
              </a:spcBef>
              <a:spcAft>
                <a:spcPts val="0"/>
              </a:spcAft>
              <a:buClr>
                <a:srgbClr val="3A3838"/>
              </a:buClr>
              <a:buSzPts val="2000"/>
              <a:buChar char="•"/>
              <a:defRPr sz="2000">
                <a:solidFill>
                  <a:srgbClr val="3A3838"/>
                </a:solidFill>
                <a:latin typeface="Calibri"/>
                <a:ea typeface="Calibri"/>
                <a:cs typeface="Calibri"/>
                <a:sym typeface="Calibri"/>
              </a:defRPr>
            </a:lvl2pPr>
            <a:lvl3pPr marL="1371600" lvl="2" indent="-342900" algn="l">
              <a:lnSpc>
                <a:spcPct val="90000"/>
              </a:lnSpc>
              <a:spcBef>
                <a:spcPts val="500"/>
              </a:spcBef>
              <a:spcAft>
                <a:spcPts val="0"/>
              </a:spcAft>
              <a:buClr>
                <a:srgbClr val="3A3838"/>
              </a:buClr>
              <a:buSzPts val="1800"/>
              <a:buChar char="•"/>
              <a:defRPr sz="1800">
                <a:solidFill>
                  <a:srgbClr val="3A3838"/>
                </a:solidFill>
                <a:latin typeface="Calibri"/>
                <a:ea typeface="Calibri"/>
                <a:cs typeface="Calibri"/>
                <a:sym typeface="Calibri"/>
              </a:defRPr>
            </a:lvl3pPr>
            <a:lvl4pPr marL="1828800" lvl="3" indent="-342900" algn="l">
              <a:lnSpc>
                <a:spcPct val="90000"/>
              </a:lnSpc>
              <a:spcBef>
                <a:spcPts val="500"/>
              </a:spcBef>
              <a:spcAft>
                <a:spcPts val="0"/>
              </a:spcAft>
              <a:buClr>
                <a:srgbClr val="3A3838"/>
              </a:buClr>
              <a:buSzPts val="1800"/>
              <a:buChar char="•"/>
              <a:defRPr>
                <a:solidFill>
                  <a:srgbClr val="3A3838"/>
                </a:solidFill>
                <a:latin typeface="Calibri"/>
                <a:ea typeface="Calibri"/>
                <a:cs typeface="Calibri"/>
                <a:sym typeface="Calibri"/>
              </a:defRPr>
            </a:lvl4pPr>
            <a:lvl5pPr marL="2286000" lvl="4" indent="-342900" algn="l">
              <a:lnSpc>
                <a:spcPct val="90000"/>
              </a:lnSpc>
              <a:spcBef>
                <a:spcPts val="500"/>
              </a:spcBef>
              <a:spcAft>
                <a:spcPts val="0"/>
              </a:spcAft>
              <a:buClr>
                <a:srgbClr val="3A3838"/>
              </a:buClr>
              <a:buSzPts val="1800"/>
              <a:buChar char="•"/>
              <a:defRPr>
                <a:solidFill>
                  <a:srgbClr val="3A3838"/>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6" name="Google Shape;216;p22"/>
          <p:cNvSpPr txBox="1">
            <a:spLocks noGrp="1"/>
          </p:cNvSpPr>
          <p:nvPr>
            <p:ph type="dt" idx="10"/>
          </p:nvPr>
        </p:nvSpPr>
        <p:spPr>
          <a:xfrm>
            <a:off x="10424160" y="6385683"/>
            <a:ext cx="790949" cy="29929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900">
                <a:solidFill>
                  <a:srgbClr val="D8D8D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7" name="Google Shape;217;p22"/>
          <p:cNvSpPr txBox="1">
            <a:spLocks noGrp="1"/>
          </p:cNvSpPr>
          <p:nvPr>
            <p:ph type="ftr" idx="11"/>
          </p:nvPr>
        </p:nvSpPr>
        <p:spPr>
          <a:xfrm>
            <a:off x="6675120" y="6389673"/>
            <a:ext cx="3616256" cy="295303"/>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900">
                <a:solidFill>
                  <a:srgbClr val="D8D8D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8" name="Google Shape;218;p22"/>
          <p:cNvSpPr txBox="1">
            <a:spLocks noGrp="1"/>
          </p:cNvSpPr>
          <p:nvPr>
            <p:ph type="sldNum" idx="12"/>
          </p:nvPr>
        </p:nvSpPr>
        <p:spPr>
          <a:xfrm>
            <a:off x="11338560" y="6385683"/>
            <a:ext cx="413852" cy="295303"/>
          </a:xfrm>
          <a:prstGeom prst="rect">
            <a:avLst/>
          </a:prstGeom>
          <a:noFill/>
          <a:ln>
            <a:noFill/>
          </a:ln>
        </p:spPr>
        <p:txBody>
          <a:bodyPr spcFirstLastPara="1" wrap="square" lIns="0" tIns="45700" rIns="91425" bIns="45700" anchor="ctr" anchorCtr="0">
            <a:noAutofit/>
          </a:bodyPr>
          <a:lstStyle>
            <a:lvl1pPr marL="0" lvl="0" indent="0" algn="r">
              <a:spcBef>
                <a:spcPts val="0"/>
              </a:spcBef>
              <a:buNone/>
              <a:defRPr sz="900">
                <a:solidFill>
                  <a:srgbClr val="D8D8D8"/>
                </a:solidFill>
                <a:latin typeface="Calibri"/>
                <a:ea typeface="Calibri"/>
                <a:cs typeface="Calibri"/>
                <a:sym typeface="Calibri"/>
              </a:defRPr>
            </a:lvl1pPr>
            <a:lvl2pPr marL="0" lvl="1" indent="0" algn="r">
              <a:spcBef>
                <a:spcPts val="0"/>
              </a:spcBef>
              <a:buNone/>
              <a:defRPr sz="900">
                <a:solidFill>
                  <a:srgbClr val="D8D8D8"/>
                </a:solidFill>
                <a:latin typeface="Calibri"/>
                <a:ea typeface="Calibri"/>
                <a:cs typeface="Calibri"/>
                <a:sym typeface="Calibri"/>
              </a:defRPr>
            </a:lvl2pPr>
            <a:lvl3pPr marL="0" lvl="2" indent="0" algn="r">
              <a:spcBef>
                <a:spcPts val="0"/>
              </a:spcBef>
              <a:buNone/>
              <a:defRPr sz="900">
                <a:solidFill>
                  <a:srgbClr val="D8D8D8"/>
                </a:solidFill>
                <a:latin typeface="Calibri"/>
                <a:ea typeface="Calibri"/>
                <a:cs typeface="Calibri"/>
                <a:sym typeface="Calibri"/>
              </a:defRPr>
            </a:lvl3pPr>
            <a:lvl4pPr marL="0" lvl="3" indent="0" algn="r">
              <a:spcBef>
                <a:spcPts val="0"/>
              </a:spcBef>
              <a:buNone/>
              <a:defRPr sz="900">
                <a:solidFill>
                  <a:srgbClr val="D8D8D8"/>
                </a:solidFill>
                <a:latin typeface="Calibri"/>
                <a:ea typeface="Calibri"/>
                <a:cs typeface="Calibri"/>
                <a:sym typeface="Calibri"/>
              </a:defRPr>
            </a:lvl4pPr>
            <a:lvl5pPr marL="0" lvl="4" indent="0" algn="r">
              <a:spcBef>
                <a:spcPts val="0"/>
              </a:spcBef>
              <a:buNone/>
              <a:defRPr sz="900">
                <a:solidFill>
                  <a:srgbClr val="D8D8D8"/>
                </a:solidFill>
                <a:latin typeface="Calibri"/>
                <a:ea typeface="Calibri"/>
                <a:cs typeface="Calibri"/>
                <a:sym typeface="Calibri"/>
              </a:defRPr>
            </a:lvl5pPr>
            <a:lvl6pPr marL="0" lvl="5" indent="0" algn="r">
              <a:spcBef>
                <a:spcPts val="0"/>
              </a:spcBef>
              <a:buNone/>
              <a:defRPr sz="900">
                <a:solidFill>
                  <a:srgbClr val="D8D8D8"/>
                </a:solidFill>
                <a:latin typeface="Calibri"/>
                <a:ea typeface="Calibri"/>
                <a:cs typeface="Calibri"/>
                <a:sym typeface="Calibri"/>
              </a:defRPr>
            </a:lvl6pPr>
            <a:lvl7pPr marL="0" lvl="6" indent="0" algn="r">
              <a:spcBef>
                <a:spcPts val="0"/>
              </a:spcBef>
              <a:buNone/>
              <a:defRPr sz="900">
                <a:solidFill>
                  <a:srgbClr val="D8D8D8"/>
                </a:solidFill>
                <a:latin typeface="Calibri"/>
                <a:ea typeface="Calibri"/>
                <a:cs typeface="Calibri"/>
                <a:sym typeface="Calibri"/>
              </a:defRPr>
            </a:lvl7pPr>
            <a:lvl8pPr marL="0" lvl="7" indent="0" algn="r">
              <a:spcBef>
                <a:spcPts val="0"/>
              </a:spcBef>
              <a:buNone/>
              <a:defRPr sz="900">
                <a:solidFill>
                  <a:srgbClr val="D8D8D8"/>
                </a:solidFill>
                <a:latin typeface="Calibri"/>
                <a:ea typeface="Calibri"/>
                <a:cs typeface="Calibri"/>
                <a:sym typeface="Calibri"/>
              </a:defRPr>
            </a:lvl8pPr>
            <a:lvl9pPr marL="0" lvl="8" indent="0" algn="r">
              <a:spcBef>
                <a:spcPts val="0"/>
              </a:spcBef>
              <a:buNone/>
              <a:defRPr sz="900">
                <a:solidFill>
                  <a:srgbClr val="D8D8D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19" name="Google Shape;219;p22"/>
          <p:cNvSpPr txBox="1">
            <a:spLocks noGrp="1"/>
          </p:cNvSpPr>
          <p:nvPr>
            <p:ph type="body" idx="2"/>
          </p:nvPr>
        </p:nvSpPr>
        <p:spPr>
          <a:xfrm>
            <a:off x="457200" y="962223"/>
            <a:ext cx="10757907" cy="39724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3A3838"/>
              </a:buClr>
              <a:buSzPts val="2000"/>
              <a:buNone/>
              <a:defRPr sz="2000">
                <a:solidFill>
                  <a:srgbClr val="3A3838"/>
                </a:solidFill>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20" name="Google Shape;220;p22"/>
          <p:cNvPicPr preferRelativeResize="0"/>
          <p:nvPr/>
        </p:nvPicPr>
        <p:blipFill rotWithShape="1">
          <a:blip r:embed="rId2">
            <a:alphaModFix/>
          </a:blip>
          <a:srcRect/>
          <a:stretch/>
        </p:blipFill>
        <p:spPr>
          <a:xfrm>
            <a:off x="5840766" y="6335315"/>
            <a:ext cx="510465" cy="40719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Slide">
  <p:cSld name="1_Title Slide">
    <p:bg>
      <p:bgPr>
        <a:solidFill>
          <a:schemeClr val="accent1"/>
        </a:solidFill>
        <a:effectLst/>
      </p:bgPr>
    </p:bg>
    <p:spTree>
      <p:nvGrpSpPr>
        <p:cNvPr id="1" name="Shape 44"/>
        <p:cNvGrpSpPr/>
        <p:nvPr/>
      </p:nvGrpSpPr>
      <p:grpSpPr>
        <a:xfrm>
          <a:off x="0" y="0"/>
          <a:ext cx="0" cy="0"/>
          <a:chOff x="0" y="0"/>
          <a:chExt cx="0" cy="0"/>
        </a:xfrm>
      </p:grpSpPr>
      <p:grpSp>
        <p:nvGrpSpPr>
          <p:cNvPr id="45" name="Google Shape;45;p5"/>
          <p:cNvGrpSpPr/>
          <p:nvPr/>
        </p:nvGrpSpPr>
        <p:grpSpPr>
          <a:xfrm>
            <a:off x="-233264" y="-9526"/>
            <a:ext cx="5638799" cy="6880226"/>
            <a:chOff x="-233264" y="-9526"/>
            <a:chExt cx="5638799" cy="6880226"/>
          </a:xfrm>
        </p:grpSpPr>
        <p:pic>
          <p:nvPicPr>
            <p:cNvPr id="46" name="Google Shape;46;p5"/>
            <p:cNvPicPr preferRelativeResize="0"/>
            <p:nvPr/>
          </p:nvPicPr>
          <p:blipFill rotWithShape="1">
            <a:blip r:embed="rId2">
              <a:alphaModFix/>
            </a:blip>
            <a:srcRect/>
            <a:stretch/>
          </p:blipFill>
          <p:spPr>
            <a:xfrm>
              <a:off x="1" y="0"/>
              <a:ext cx="4724399" cy="6870700"/>
            </a:xfrm>
            <a:prstGeom prst="rect">
              <a:avLst/>
            </a:prstGeom>
            <a:noFill/>
            <a:ln>
              <a:noFill/>
            </a:ln>
          </p:spPr>
        </p:pic>
        <p:grpSp>
          <p:nvGrpSpPr>
            <p:cNvPr id="47" name="Google Shape;47;p5"/>
            <p:cNvGrpSpPr/>
            <p:nvPr/>
          </p:nvGrpSpPr>
          <p:grpSpPr>
            <a:xfrm>
              <a:off x="-233264" y="5348288"/>
              <a:ext cx="2409728" cy="925513"/>
              <a:chOff x="-233264" y="5348288"/>
              <a:chExt cx="2409728" cy="925513"/>
            </a:xfrm>
          </p:grpSpPr>
          <p:sp>
            <p:nvSpPr>
              <p:cNvPr id="48" name="Google Shape;48;p5"/>
              <p:cNvSpPr/>
              <p:nvPr/>
            </p:nvSpPr>
            <p:spPr>
              <a:xfrm>
                <a:off x="-233264" y="5348288"/>
                <a:ext cx="2409728" cy="925513"/>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9" name="Google Shape;49;p5"/>
              <p:cNvPicPr preferRelativeResize="0"/>
              <p:nvPr/>
            </p:nvPicPr>
            <p:blipFill rotWithShape="1">
              <a:blip r:embed="rId3">
                <a:alphaModFix/>
              </a:blip>
              <a:srcRect l="35477" t="34473" b="25027"/>
              <a:stretch/>
            </p:blipFill>
            <p:spPr>
              <a:xfrm>
                <a:off x="114525" y="5399691"/>
                <a:ext cx="1966062" cy="822706"/>
              </a:xfrm>
              <a:prstGeom prst="rect">
                <a:avLst/>
              </a:prstGeom>
              <a:noFill/>
              <a:ln>
                <a:noFill/>
              </a:ln>
            </p:spPr>
          </p:pic>
        </p:grpSp>
        <p:pic>
          <p:nvPicPr>
            <p:cNvPr id="50" name="Google Shape;50;p5"/>
            <p:cNvPicPr preferRelativeResize="0"/>
            <p:nvPr/>
          </p:nvPicPr>
          <p:blipFill rotWithShape="1">
            <a:blip r:embed="rId4">
              <a:alphaModFix/>
            </a:blip>
            <a:srcRect l="18712" t="14815"/>
            <a:stretch/>
          </p:blipFill>
          <p:spPr>
            <a:xfrm>
              <a:off x="0" y="-9526"/>
              <a:ext cx="5405535" cy="5841977"/>
            </a:xfrm>
            <a:prstGeom prst="rect">
              <a:avLst/>
            </a:prstGeom>
            <a:noFill/>
            <a:ln>
              <a:noFill/>
            </a:ln>
          </p:spPr>
        </p:pic>
      </p:grpSp>
      <p:sp>
        <p:nvSpPr>
          <p:cNvPr id="51" name="Google Shape;51;p5"/>
          <p:cNvSpPr txBox="1">
            <a:spLocks noGrp="1"/>
          </p:cNvSpPr>
          <p:nvPr>
            <p:ph type="ctrTitle"/>
          </p:nvPr>
        </p:nvSpPr>
        <p:spPr>
          <a:xfrm>
            <a:off x="5638799" y="2608118"/>
            <a:ext cx="6050973" cy="137160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4800"/>
              <a:buFont typeface="Calibri"/>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5"/>
          <p:cNvSpPr txBox="1">
            <a:spLocks noGrp="1"/>
          </p:cNvSpPr>
          <p:nvPr>
            <p:ph type="subTitle" idx="1"/>
          </p:nvPr>
        </p:nvSpPr>
        <p:spPr>
          <a:xfrm>
            <a:off x="5638800" y="4052827"/>
            <a:ext cx="6057900" cy="624903"/>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lt1"/>
              </a:buClr>
              <a:buSzPts val="2000"/>
              <a:buNone/>
              <a:defRPr sz="2000">
                <a:solidFill>
                  <a:schemeClr val="lt1"/>
                </a:solidFill>
                <a:latin typeface="Calibri"/>
                <a:ea typeface="Calibri"/>
                <a:cs typeface="Calibri"/>
                <a:sym typeface="Calibri"/>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53" name="Google Shape;53;p5"/>
          <p:cNvCxnSpPr/>
          <p:nvPr/>
        </p:nvCxnSpPr>
        <p:spPr>
          <a:xfrm>
            <a:off x="5638800" y="5496417"/>
            <a:ext cx="6096000" cy="0"/>
          </a:xfrm>
          <a:prstGeom prst="straightConnector1">
            <a:avLst/>
          </a:prstGeom>
          <a:noFill/>
          <a:ln w="9525" cap="flat" cmpd="sng">
            <a:solidFill>
              <a:srgbClr val="C4C1BD"/>
            </a:solidFill>
            <a:prstDash val="solid"/>
            <a:miter lim="800000"/>
            <a:headEnd type="none" w="sm" len="sm"/>
            <a:tailEnd type="none" w="sm" len="sm"/>
          </a:ln>
        </p:spPr>
      </p:cxnSp>
      <p:sp>
        <p:nvSpPr>
          <p:cNvPr id="54" name="Google Shape;54;p5"/>
          <p:cNvSpPr txBox="1">
            <a:spLocks noGrp="1"/>
          </p:cNvSpPr>
          <p:nvPr>
            <p:ph type="body" idx="2"/>
          </p:nvPr>
        </p:nvSpPr>
        <p:spPr>
          <a:xfrm>
            <a:off x="5638800" y="5848671"/>
            <a:ext cx="6050972" cy="614474"/>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chemeClr val="lt1"/>
              </a:buClr>
              <a:buSzPts val="1200"/>
              <a:buNone/>
              <a:defRPr sz="1200">
                <a:solidFill>
                  <a:schemeClr val="lt1"/>
                </a:solidFill>
                <a:latin typeface="Calibri"/>
                <a:ea typeface="Calibri"/>
                <a:cs typeface="Calibri"/>
                <a:sym typeface="Calibri"/>
              </a:defRPr>
            </a:lvl1pPr>
            <a:lvl2pPr marL="914400" lvl="1"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2pPr>
            <a:lvl3pPr marL="1371600" lvl="2"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3pPr>
            <a:lvl4pPr marL="1828800" lvl="3"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4pPr>
            <a:lvl5pPr marL="2286000" lvl="4"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5"/>
          <p:cNvSpPr txBox="1">
            <a:spLocks noGrp="1"/>
          </p:cNvSpPr>
          <p:nvPr>
            <p:ph type="body" idx="3"/>
          </p:nvPr>
        </p:nvSpPr>
        <p:spPr>
          <a:xfrm>
            <a:off x="5638799" y="5569527"/>
            <a:ext cx="6050972" cy="262924"/>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200"/>
              <a:buNone/>
              <a:defRPr sz="1200" i="1">
                <a:solidFill>
                  <a:schemeClr val="lt1"/>
                </a:solidFill>
                <a:latin typeface="Calibri"/>
                <a:ea typeface="Calibri"/>
                <a:cs typeface="Calibri"/>
                <a:sym typeface="Calibri"/>
              </a:defRPr>
            </a:lvl1pPr>
            <a:lvl2pPr marL="914400" lvl="1"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2pPr>
            <a:lvl3pPr marL="1371600" lvl="2"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3pPr>
            <a:lvl4pPr marL="1828800" lvl="3"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4pPr>
            <a:lvl5pPr marL="2286000" lvl="4"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2544">
          <p15:clr>
            <a:srgbClr val="FBAE40"/>
          </p15:clr>
        </p15:guide>
        <p15:guide id="2" pos="3552">
          <p15:clr>
            <a:srgbClr val="FBAE40"/>
          </p15:clr>
        </p15:guide>
        <p15:guide id="3" pos="7296">
          <p15:clr>
            <a:srgbClr val="FBAE40"/>
          </p15:clr>
        </p15:guide>
        <p15:guide id="4" pos="7368">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1"/>
        <p:cNvGrpSpPr/>
        <p:nvPr/>
      </p:nvGrpSpPr>
      <p:grpSpPr>
        <a:xfrm>
          <a:off x="0" y="0"/>
          <a:ext cx="0" cy="0"/>
          <a:chOff x="0" y="0"/>
          <a:chExt cx="0" cy="0"/>
        </a:xfrm>
      </p:grpSpPr>
      <p:sp>
        <p:nvSpPr>
          <p:cNvPr id="222" name="Google Shape;222;p23"/>
          <p:cNvSpPr txBox="1"/>
          <p:nvPr/>
        </p:nvSpPr>
        <p:spPr>
          <a:xfrm>
            <a:off x="457200" y="6386515"/>
            <a:ext cx="2966404" cy="297715"/>
          </a:xfrm>
          <a:prstGeom prst="rect">
            <a:avLst/>
          </a:prstGeom>
          <a:noFill/>
          <a:ln>
            <a:noFill/>
          </a:ln>
        </p:spPr>
        <p:txBody>
          <a:bodyPr spcFirstLastPara="1" wrap="square" lIns="0" tIns="45700" rIns="91425" bIns="45700" anchor="ctr" anchorCtr="0">
            <a:noAutofit/>
          </a:bodyPr>
          <a:lstStyle/>
          <a:p>
            <a:pPr marL="0" marR="0" lvl="0" indent="0" algn="l" rtl="0">
              <a:spcBef>
                <a:spcPts val="0"/>
              </a:spcBef>
              <a:spcAft>
                <a:spcPts val="0"/>
              </a:spcAft>
              <a:buNone/>
            </a:pPr>
            <a:r>
              <a:rPr lang="en-US" sz="900">
                <a:solidFill>
                  <a:srgbClr val="A5A5A5"/>
                </a:solidFill>
                <a:latin typeface="Play"/>
                <a:ea typeface="Play"/>
                <a:cs typeface="Play"/>
                <a:sym typeface="Play"/>
              </a:rPr>
              <a:t>CARLSON ANALYTICS LAB</a:t>
            </a:r>
            <a:endParaRPr/>
          </a:p>
        </p:txBody>
      </p:sp>
      <p:sp>
        <p:nvSpPr>
          <p:cNvPr id="223" name="Google Shape;223;p23"/>
          <p:cNvSpPr txBox="1">
            <a:spLocks noGrp="1"/>
          </p:cNvSpPr>
          <p:nvPr>
            <p:ph type="dt" idx="10"/>
          </p:nvPr>
        </p:nvSpPr>
        <p:spPr>
          <a:xfrm>
            <a:off x="10424160" y="6385683"/>
            <a:ext cx="790949" cy="29929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900">
                <a:solidFill>
                  <a:srgbClr val="A5A5A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4" name="Google Shape;224;p23"/>
          <p:cNvSpPr txBox="1">
            <a:spLocks noGrp="1"/>
          </p:cNvSpPr>
          <p:nvPr>
            <p:ph type="ftr" idx="11"/>
          </p:nvPr>
        </p:nvSpPr>
        <p:spPr>
          <a:xfrm>
            <a:off x="6474683" y="6389673"/>
            <a:ext cx="3816693" cy="295303"/>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900">
                <a:solidFill>
                  <a:srgbClr val="A5A5A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5" name="Google Shape;225;p23"/>
          <p:cNvSpPr txBox="1">
            <a:spLocks noGrp="1"/>
          </p:cNvSpPr>
          <p:nvPr>
            <p:ph type="sldNum" idx="12"/>
          </p:nvPr>
        </p:nvSpPr>
        <p:spPr>
          <a:xfrm>
            <a:off x="11338560" y="6385683"/>
            <a:ext cx="413852" cy="295303"/>
          </a:xfrm>
          <a:prstGeom prst="rect">
            <a:avLst/>
          </a:prstGeom>
          <a:noFill/>
          <a:ln>
            <a:noFill/>
          </a:ln>
        </p:spPr>
        <p:txBody>
          <a:bodyPr spcFirstLastPara="1" wrap="square" lIns="0" tIns="45700" rIns="91425" bIns="45700" anchor="ctr" anchorCtr="0">
            <a:noAutofit/>
          </a:bodyPr>
          <a:lstStyle>
            <a:lvl1pPr marL="0" lvl="0" indent="0" algn="r">
              <a:spcBef>
                <a:spcPts val="0"/>
              </a:spcBef>
              <a:buNone/>
              <a:defRPr sz="900">
                <a:solidFill>
                  <a:srgbClr val="A5A5A5"/>
                </a:solidFill>
                <a:latin typeface="Calibri"/>
                <a:ea typeface="Calibri"/>
                <a:cs typeface="Calibri"/>
                <a:sym typeface="Calibri"/>
              </a:defRPr>
            </a:lvl1pPr>
            <a:lvl2pPr marL="0" lvl="1" indent="0" algn="r">
              <a:spcBef>
                <a:spcPts val="0"/>
              </a:spcBef>
              <a:buNone/>
              <a:defRPr sz="900">
                <a:solidFill>
                  <a:srgbClr val="A5A5A5"/>
                </a:solidFill>
                <a:latin typeface="Calibri"/>
                <a:ea typeface="Calibri"/>
                <a:cs typeface="Calibri"/>
                <a:sym typeface="Calibri"/>
              </a:defRPr>
            </a:lvl2pPr>
            <a:lvl3pPr marL="0" lvl="2" indent="0" algn="r">
              <a:spcBef>
                <a:spcPts val="0"/>
              </a:spcBef>
              <a:buNone/>
              <a:defRPr sz="900">
                <a:solidFill>
                  <a:srgbClr val="A5A5A5"/>
                </a:solidFill>
                <a:latin typeface="Calibri"/>
                <a:ea typeface="Calibri"/>
                <a:cs typeface="Calibri"/>
                <a:sym typeface="Calibri"/>
              </a:defRPr>
            </a:lvl3pPr>
            <a:lvl4pPr marL="0" lvl="3" indent="0" algn="r">
              <a:spcBef>
                <a:spcPts val="0"/>
              </a:spcBef>
              <a:buNone/>
              <a:defRPr sz="900">
                <a:solidFill>
                  <a:srgbClr val="A5A5A5"/>
                </a:solidFill>
                <a:latin typeface="Calibri"/>
                <a:ea typeface="Calibri"/>
                <a:cs typeface="Calibri"/>
                <a:sym typeface="Calibri"/>
              </a:defRPr>
            </a:lvl4pPr>
            <a:lvl5pPr marL="0" lvl="4" indent="0" algn="r">
              <a:spcBef>
                <a:spcPts val="0"/>
              </a:spcBef>
              <a:buNone/>
              <a:defRPr sz="900">
                <a:solidFill>
                  <a:srgbClr val="A5A5A5"/>
                </a:solidFill>
                <a:latin typeface="Calibri"/>
                <a:ea typeface="Calibri"/>
                <a:cs typeface="Calibri"/>
                <a:sym typeface="Calibri"/>
              </a:defRPr>
            </a:lvl5pPr>
            <a:lvl6pPr marL="0" lvl="5" indent="0" algn="r">
              <a:spcBef>
                <a:spcPts val="0"/>
              </a:spcBef>
              <a:buNone/>
              <a:defRPr sz="900">
                <a:solidFill>
                  <a:srgbClr val="A5A5A5"/>
                </a:solidFill>
                <a:latin typeface="Calibri"/>
                <a:ea typeface="Calibri"/>
                <a:cs typeface="Calibri"/>
                <a:sym typeface="Calibri"/>
              </a:defRPr>
            </a:lvl6pPr>
            <a:lvl7pPr marL="0" lvl="6" indent="0" algn="r">
              <a:spcBef>
                <a:spcPts val="0"/>
              </a:spcBef>
              <a:buNone/>
              <a:defRPr sz="900">
                <a:solidFill>
                  <a:srgbClr val="A5A5A5"/>
                </a:solidFill>
                <a:latin typeface="Calibri"/>
                <a:ea typeface="Calibri"/>
                <a:cs typeface="Calibri"/>
                <a:sym typeface="Calibri"/>
              </a:defRPr>
            </a:lvl7pPr>
            <a:lvl8pPr marL="0" lvl="7" indent="0" algn="r">
              <a:spcBef>
                <a:spcPts val="0"/>
              </a:spcBef>
              <a:buNone/>
              <a:defRPr sz="900">
                <a:solidFill>
                  <a:srgbClr val="A5A5A5"/>
                </a:solidFill>
                <a:latin typeface="Calibri"/>
                <a:ea typeface="Calibri"/>
                <a:cs typeface="Calibri"/>
                <a:sym typeface="Calibri"/>
              </a:defRPr>
            </a:lvl8pPr>
            <a:lvl9pPr marL="0" lvl="8" indent="0" algn="r">
              <a:spcBef>
                <a:spcPts val="0"/>
              </a:spcBef>
              <a:buNone/>
              <a:defRPr sz="900">
                <a:solidFill>
                  <a:srgbClr val="A5A5A5"/>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5_Title Slide">
  <p:cSld name="15_Title Slide">
    <p:bg>
      <p:bgPr>
        <a:solidFill>
          <a:schemeClr val="accent1"/>
        </a:solidFill>
        <a:effectLst/>
      </p:bgPr>
    </p:bg>
    <p:spTree>
      <p:nvGrpSpPr>
        <p:cNvPr id="1" name="Shape 226"/>
        <p:cNvGrpSpPr/>
        <p:nvPr/>
      </p:nvGrpSpPr>
      <p:grpSpPr>
        <a:xfrm>
          <a:off x="0" y="0"/>
          <a:ext cx="0" cy="0"/>
          <a:chOff x="0" y="0"/>
          <a:chExt cx="0" cy="0"/>
        </a:xfrm>
      </p:grpSpPr>
      <p:cxnSp>
        <p:nvCxnSpPr>
          <p:cNvPr id="227" name="Google Shape;227;p24"/>
          <p:cNvCxnSpPr/>
          <p:nvPr/>
        </p:nvCxnSpPr>
        <p:spPr>
          <a:xfrm>
            <a:off x="5638800" y="5496417"/>
            <a:ext cx="6096000" cy="0"/>
          </a:xfrm>
          <a:prstGeom prst="straightConnector1">
            <a:avLst/>
          </a:prstGeom>
          <a:noFill/>
          <a:ln w="9525" cap="flat" cmpd="sng">
            <a:solidFill>
              <a:srgbClr val="C4C1BD"/>
            </a:solidFill>
            <a:prstDash val="solid"/>
            <a:miter lim="800000"/>
            <a:headEnd type="none" w="sm" len="sm"/>
            <a:tailEnd type="none" w="sm" len="sm"/>
          </a:ln>
        </p:spPr>
      </p:cxnSp>
      <p:sp>
        <p:nvSpPr>
          <p:cNvPr id="228" name="Google Shape;228;p24"/>
          <p:cNvSpPr txBox="1">
            <a:spLocks noGrp="1"/>
          </p:cNvSpPr>
          <p:nvPr>
            <p:ph type="body" idx="1"/>
          </p:nvPr>
        </p:nvSpPr>
        <p:spPr>
          <a:xfrm>
            <a:off x="5638800" y="5848671"/>
            <a:ext cx="6050972" cy="614474"/>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chemeClr val="lt1"/>
              </a:buClr>
              <a:buSzPts val="1200"/>
              <a:buNone/>
              <a:defRPr sz="1200">
                <a:solidFill>
                  <a:schemeClr val="lt1"/>
                </a:solidFill>
                <a:latin typeface="Calibri"/>
                <a:ea typeface="Calibri"/>
                <a:cs typeface="Calibri"/>
                <a:sym typeface="Calibri"/>
              </a:defRPr>
            </a:lvl1pPr>
            <a:lvl2pPr marL="914400" lvl="1"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2pPr>
            <a:lvl3pPr marL="1371600" lvl="2"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3pPr>
            <a:lvl4pPr marL="1828800" lvl="3"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4pPr>
            <a:lvl5pPr marL="2286000" lvl="4"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9" name="Google Shape;229;p24"/>
          <p:cNvSpPr txBox="1">
            <a:spLocks noGrp="1"/>
          </p:cNvSpPr>
          <p:nvPr>
            <p:ph type="body" idx="2"/>
          </p:nvPr>
        </p:nvSpPr>
        <p:spPr>
          <a:xfrm>
            <a:off x="5638799" y="5569527"/>
            <a:ext cx="6050972" cy="262924"/>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200"/>
              <a:buNone/>
              <a:defRPr sz="1200" i="1">
                <a:solidFill>
                  <a:schemeClr val="lt1"/>
                </a:solidFill>
                <a:latin typeface="Calibri"/>
                <a:ea typeface="Calibri"/>
                <a:cs typeface="Calibri"/>
                <a:sym typeface="Calibri"/>
              </a:defRPr>
            </a:lvl1pPr>
            <a:lvl2pPr marL="914400" lvl="1"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2pPr>
            <a:lvl3pPr marL="1371600" lvl="2"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3pPr>
            <a:lvl4pPr marL="1828800" lvl="3"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4pPr>
            <a:lvl5pPr marL="2286000" lvl="4"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230" name="Google Shape;230;p24"/>
          <p:cNvGrpSpPr/>
          <p:nvPr/>
        </p:nvGrpSpPr>
        <p:grpSpPr>
          <a:xfrm>
            <a:off x="-233264" y="-9526"/>
            <a:ext cx="5638799" cy="6867526"/>
            <a:chOff x="-233264" y="-9526"/>
            <a:chExt cx="5638799" cy="6867526"/>
          </a:xfrm>
        </p:grpSpPr>
        <p:pic>
          <p:nvPicPr>
            <p:cNvPr id="231" name="Google Shape;231;p24"/>
            <p:cNvPicPr preferRelativeResize="0"/>
            <p:nvPr/>
          </p:nvPicPr>
          <p:blipFill rotWithShape="1">
            <a:blip r:embed="rId2">
              <a:alphaModFix/>
            </a:blip>
            <a:srcRect b="-38"/>
            <a:stretch/>
          </p:blipFill>
          <p:spPr>
            <a:xfrm>
              <a:off x="-27399" y="0"/>
              <a:ext cx="4764499" cy="6858000"/>
            </a:xfrm>
            <a:prstGeom prst="rect">
              <a:avLst/>
            </a:prstGeom>
            <a:noFill/>
            <a:ln>
              <a:noFill/>
            </a:ln>
          </p:spPr>
        </p:pic>
        <p:sp>
          <p:nvSpPr>
            <p:cNvPr id="232" name="Google Shape;232;p24"/>
            <p:cNvSpPr/>
            <p:nvPr/>
          </p:nvSpPr>
          <p:spPr>
            <a:xfrm>
              <a:off x="-233264" y="5348288"/>
              <a:ext cx="2409728" cy="925513"/>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33" name="Google Shape;233;p24"/>
            <p:cNvPicPr preferRelativeResize="0"/>
            <p:nvPr/>
          </p:nvPicPr>
          <p:blipFill rotWithShape="1">
            <a:blip r:embed="rId3">
              <a:alphaModFix/>
            </a:blip>
            <a:srcRect l="35477" t="34473" b="25027"/>
            <a:stretch/>
          </p:blipFill>
          <p:spPr>
            <a:xfrm>
              <a:off x="114525" y="5399691"/>
              <a:ext cx="1966062" cy="822706"/>
            </a:xfrm>
            <a:prstGeom prst="rect">
              <a:avLst/>
            </a:prstGeom>
            <a:noFill/>
            <a:ln>
              <a:noFill/>
            </a:ln>
          </p:spPr>
        </p:pic>
        <p:pic>
          <p:nvPicPr>
            <p:cNvPr id="234" name="Google Shape;234;p24"/>
            <p:cNvPicPr preferRelativeResize="0"/>
            <p:nvPr/>
          </p:nvPicPr>
          <p:blipFill rotWithShape="1">
            <a:blip r:embed="rId4">
              <a:alphaModFix/>
            </a:blip>
            <a:srcRect l="18712" t="14815"/>
            <a:stretch/>
          </p:blipFill>
          <p:spPr>
            <a:xfrm>
              <a:off x="0" y="-9526"/>
              <a:ext cx="5405535" cy="5841977"/>
            </a:xfrm>
            <a:prstGeom prst="rect">
              <a:avLst/>
            </a:prstGeom>
            <a:noFill/>
            <a:ln>
              <a:noFill/>
            </a:ln>
          </p:spPr>
        </p:pic>
      </p:grpSp>
      <p:sp>
        <p:nvSpPr>
          <p:cNvPr id="235" name="Google Shape;235;p24"/>
          <p:cNvSpPr txBox="1">
            <a:spLocks noGrp="1"/>
          </p:cNvSpPr>
          <p:nvPr>
            <p:ph type="ctrTitle"/>
          </p:nvPr>
        </p:nvSpPr>
        <p:spPr>
          <a:xfrm>
            <a:off x="5638799" y="2743200"/>
            <a:ext cx="6050974" cy="123651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4800"/>
              <a:buFont typeface="Calibri"/>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544">
          <p15:clr>
            <a:srgbClr val="FBAE40"/>
          </p15:clr>
        </p15:guide>
        <p15:guide id="2" pos="3552">
          <p15:clr>
            <a:srgbClr val="FBAE40"/>
          </p15:clr>
        </p15:guide>
        <p15:guide id="3" pos="7296">
          <p15:clr>
            <a:srgbClr val="FBAE40"/>
          </p15:clr>
        </p15:guide>
        <p15:guide id="4" pos="7368">
          <p15:clr>
            <a:srgbClr val="FBAE40"/>
          </p15:clr>
        </p15:guide>
        <p15:guide id="5" orient="horz" pos="172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6"/>
        <p:cNvGrpSpPr/>
        <p:nvPr/>
      </p:nvGrpSpPr>
      <p:grpSpPr>
        <a:xfrm>
          <a:off x="0" y="0"/>
          <a:ext cx="0" cy="0"/>
          <a:chOff x="0" y="0"/>
          <a:chExt cx="0" cy="0"/>
        </a:xfrm>
      </p:grpSpPr>
      <p:sp>
        <p:nvSpPr>
          <p:cNvPr id="237" name="Google Shape;237;p2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8" name="Google Shape;238;p2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909090"/>
              </a:buClr>
              <a:buSzPts val="2400"/>
              <a:buNone/>
              <a:defRPr sz="2400">
                <a:solidFill>
                  <a:srgbClr val="909090"/>
                </a:solidFill>
              </a:defRPr>
            </a:lvl1pPr>
            <a:lvl2pPr marL="914400" lvl="1" indent="-228600" algn="l">
              <a:lnSpc>
                <a:spcPct val="90000"/>
              </a:lnSpc>
              <a:spcBef>
                <a:spcPts val="500"/>
              </a:spcBef>
              <a:spcAft>
                <a:spcPts val="0"/>
              </a:spcAft>
              <a:buClr>
                <a:srgbClr val="909090"/>
              </a:buClr>
              <a:buSzPts val="2000"/>
              <a:buNone/>
              <a:defRPr sz="2000">
                <a:solidFill>
                  <a:srgbClr val="909090"/>
                </a:solidFill>
              </a:defRPr>
            </a:lvl2pPr>
            <a:lvl3pPr marL="1371600" lvl="2" indent="-228600" algn="l">
              <a:lnSpc>
                <a:spcPct val="90000"/>
              </a:lnSpc>
              <a:spcBef>
                <a:spcPts val="500"/>
              </a:spcBef>
              <a:spcAft>
                <a:spcPts val="0"/>
              </a:spcAft>
              <a:buClr>
                <a:srgbClr val="909090"/>
              </a:buClr>
              <a:buSzPts val="1800"/>
              <a:buNone/>
              <a:defRPr sz="1800">
                <a:solidFill>
                  <a:srgbClr val="909090"/>
                </a:solidFill>
              </a:defRPr>
            </a:lvl3pPr>
            <a:lvl4pPr marL="1828800" lvl="3" indent="-228600" algn="l">
              <a:lnSpc>
                <a:spcPct val="90000"/>
              </a:lnSpc>
              <a:spcBef>
                <a:spcPts val="500"/>
              </a:spcBef>
              <a:spcAft>
                <a:spcPts val="0"/>
              </a:spcAft>
              <a:buClr>
                <a:srgbClr val="909090"/>
              </a:buClr>
              <a:buSzPts val="1600"/>
              <a:buNone/>
              <a:defRPr sz="1600">
                <a:solidFill>
                  <a:srgbClr val="909090"/>
                </a:solidFill>
              </a:defRPr>
            </a:lvl4pPr>
            <a:lvl5pPr marL="2286000" lvl="4" indent="-228600" algn="l">
              <a:lnSpc>
                <a:spcPct val="90000"/>
              </a:lnSpc>
              <a:spcBef>
                <a:spcPts val="500"/>
              </a:spcBef>
              <a:spcAft>
                <a:spcPts val="0"/>
              </a:spcAft>
              <a:buClr>
                <a:srgbClr val="909090"/>
              </a:buClr>
              <a:buSzPts val="1600"/>
              <a:buNone/>
              <a:defRPr sz="1600">
                <a:solidFill>
                  <a:srgbClr val="909090"/>
                </a:solidFill>
              </a:defRPr>
            </a:lvl5pPr>
            <a:lvl6pPr marL="2743200" lvl="5" indent="-228600" algn="l">
              <a:lnSpc>
                <a:spcPct val="90000"/>
              </a:lnSpc>
              <a:spcBef>
                <a:spcPts val="500"/>
              </a:spcBef>
              <a:spcAft>
                <a:spcPts val="0"/>
              </a:spcAft>
              <a:buClr>
                <a:srgbClr val="909090"/>
              </a:buClr>
              <a:buSzPts val="1600"/>
              <a:buNone/>
              <a:defRPr sz="1600">
                <a:solidFill>
                  <a:srgbClr val="909090"/>
                </a:solidFill>
              </a:defRPr>
            </a:lvl6pPr>
            <a:lvl7pPr marL="3200400" lvl="6" indent="-228600" algn="l">
              <a:lnSpc>
                <a:spcPct val="90000"/>
              </a:lnSpc>
              <a:spcBef>
                <a:spcPts val="500"/>
              </a:spcBef>
              <a:spcAft>
                <a:spcPts val="0"/>
              </a:spcAft>
              <a:buClr>
                <a:srgbClr val="909090"/>
              </a:buClr>
              <a:buSzPts val="1600"/>
              <a:buNone/>
              <a:defRPr sz="1600">
                <a:solidFill>
                  <a:srgbClr val="909090"/>
                </a:solidFill>
              </a:defRPr>
            </a:lvl7pPr>
            <a:lvl8pPr marL="3657600" lvl="7" indent="-228600" algn="l">
              <a:lnSpc>
                <a:spcPct val="90000"/>
              </a:lnSpc>
              <a:spcBef>
                <a:spcPts val="500"/>
              </a:spcBef>
              <a:spcAft>
                <a:spcPts val="0"/>
              </a:spcAft>
              <a:buClr>
                <a:srgbClr val="909090"/>
              </a:buClr>
              <a:buSzPts val="1600"/>
              <a:buNone/>
              <a:defRPr sz="1600">
                <a:solidFill>
                  <a:srgbClr val="909090"/>
                </a:solidFill>
              </a:defRPr>
            </a:lvl8pPr>
            <a:lvl9pPr marL="4114800" lvl="8" indent="-228600" algn="l">
              <a:lnSpc>
                <a:spcPct val="90000"/>
              </a:lnSpc>
              <a:spcBef>
                <a:spcPts val="500"/>
              </a:spcBef>
              <a:spcAft>
                <a:spcPts val="0"/>
              </a:spcAft>
              <a:buClr>
                <a:srgbClr val="909090"/>
              </a:buClr>
              <a:buSzPts val="1600"/>
              <a:buNone/>
              <a:defRPr sz="1600">
                <a:solidFill>
                  <a:srgbClr val="909090"/>
                </a:solidFill>
              </a:defRPr>
            </a:lvl9pPr>
          </a:lstStyle>
          <a:p>
            <a:endParaRPr/>
          </a:p>
        </p:txBody>
      </p:sp>
      <p:sp>
        <p:nvSpPr>
          <p:cNvPr id="239" name="Google Shape;239;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0" name="Google Shape;240;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1" name="Google Shape;241;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42"/>
        <p:cNvGrpSpPr/>
        <p:nvPr/>
      </p:nvGrpSpPr>
      <p:grpSpPr>
        <a:xfrm>
          <a:off x="0" y="0"/>
          <a:ext cx="0" cy="0"/>
          <a:chOff x="0" y="0"/>
          <a:chExt cx="0" cy="0"/>
        </a:xfrm>
      </p:grpSpPr>
      <p:sp>
        <p:nvSpPr>
          <p:cNvPr id="243" name="Google Shape;243;p26"/>
          <p:cNvSpPr txBox="1">
            <a:spLocks noGrp="1"/>
          </p:cNvSpPr>
          <p:nvPr>
            <p:ph type="title"/>
          </p:nvPr>
        </p:nvSpPr>
        <p:spPr>
          <a:xfrm>
            <a:off x="838200" y="365126"/>
            <a:ext cx="10515600" cy="77585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4" name="Google Shape;244;p2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5" name="Google Shape;245;p2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6" name="Google Shape;246;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7" name="Google Shape;247;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8" name="Google Shape;248;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49"/>
        <p:cNvGrpSpPr/>
        <p:nvPr/>
      </p:nvGrpSpPr>
      <p:grpSpPr>
        <a:xfrm>
          <a:off x="0" y="0"/>
          <a:ext cx="0" cy="0"/>
          <a:chOff x="0" y="0"/>
          <a:chExt cx="0" cy="0"/>
        </a:xfrm>
      </p:grpSpPr>
      <p:sp>
        <p:nvSpPr>
          <p:cNvPr id="250" name="Google Shape;250;p2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1" name="Google Shape;251;p2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52" name="Google Shape;252;p2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3" name="Google Shape;253;p2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54" name="Google Shape;254;p2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5" name="Google Shape;255;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6" name="Google Shape;256;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7" name="Google Shape;257;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8"/>
        <p:cNvGrpSpPr/>
        <p:nvPr/>
      </p:nvGrpSpPr>
      <p:grpSpPr>
        <a:xfrm>
          <a:off x="0" y="0"/>
          <a:ext cx="0" cy="0"/>
          <a:chOff x="0" y="0"/>
          <a:chExt cx="0" cy="0"/>
        </a:xfrm>
      </p:grpSpPr>
      <p:sp>
        <p:nvSpPr>
          <p:cNvPr id="259" name="Google Shape;259;p28"/>
          <p:cNvSpPr txBox="1">
            <a:spLocks noGrp="1"/>
          </p:cNvSpPr>
          <p:nvPr>
            <p:ph type="title"/>
          </p:nvPr>
        </p:nvSpPr>
        <p:spPr>
          <a:xfrm>
            <a:off x="838200" y="365126"/>
            <a:ext cx="10515600" cy="77585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0" name="Google Shape;260;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1" name="Google Shape;261;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2" name="Google Shape;262;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63"/>
        <p:cNvGrpSpPr/>
        <p:nvPr/>
      </p:nvGrpSpPr>
      <p:grpSpPr>
        <a:xfrm>
          <a:off x="0" y="0"/>
          <a:ext cx="0" cy="0"/>
          <a:chOff x="0" y="0"/>
          <a:chExt cx="0" cy="0"/>
        </a:xfrm>
      </p:grpSpPr>
      <p:sp>
        <p:nvSpPr>
          <p:cNvPr id="264" name="Google Shape;264;p2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5" name="Google Shape;265;p2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66" name="Google Shape;266;p2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67" name="Google Shape;267;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8" name="Google Shape;268;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9" name="Google Shape;269;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70"/>
        <p:cNvGrpSpPr/>
        <p:nvPr/>
      </p:nvGrpSpPr>
      <p:grpSpPr>
        <a:xfrm>
          <a:off x="0" y="0"/>
          <a:ext cx="0" cy="0"/>
          <a:chOff x="0" y="0"/>
          <a:chExt cx="0" cy="0"/>
        </a:xfrm>
      </p:grpSpPr>
      <p:sp>
        <p:nvSpPr>
          <p:cNvPr id="271" name="Google Shape;271;p3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2" name="Google Shape;272;p3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273" name="Google Shape;273;p3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74" name="Google Shape;274;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5" name="Google Shape;275;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6" name="Google Shape;276;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77"/>
        <p:cNvGrpSpPr/>
        <p:nvPr/>
      </p:nvGrpSpPr>
      <p:grpSpPr>
        <a:xfrm>
          <a:off x="0" y="0"/>
          <a:ext cx="0" cy="0"/>
          <a:chOff x="0" y="0"/>
          <a:chExt cx="0" cy="0"/>
        </a:xfrm>
      </p:grpSpPr>
      <p:sp>
        <p:nvSpPr>
          <p:cNvPr id="278" name="Google Shape;278;p31"/>
          <p:cNvSpPr txBox="1">
            <a:spLocks noGrp="1"/>
          </p:cNvSpPr>
          <p:nvPr>
            <p:ph type="title"/>
          </p:nvPr>
        </p:nvSpPr>
        <p:spPr>
          <a:xfrm>
            <a:off x="838200" y="365126"/>
            <a:ext cx="10515600" cy="77585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9" name="Google Shape;279;p3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0" name="Google Shape;280;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1" name="Google Shape;281;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2" name="Google Shape;282;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83"/>
        <p:cNvGrpSpPr/>
        <p:nvPr/>
      </p:nvGrpSpPr>
      <p:grpSpPr>
        <a:xfrm>
          <a:off x="0" y="0"/>
          <a:ext cx="0" cy="0"/>
          <a:chOff x="0" y="0"/>
          <a:chExt cx="0" cy="0"/>
        </a:xfrm>
      </p:grpSpPr>
      <p:sp>
        <p:nvSpPr>
          <p:cNvPr id="284" name="Google Shape;284;p3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5" name="Google Shape;285;p3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6" name="Google Shape;286;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7" name="Google Shape;287;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8" name="Google Shape;288;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Title Slide">
  <p:cSld name="2_Title Slide">
    <p:bg>
      <p:bgPr>
        <a:solidFill>
          <a:schemeClr val="lt1"/>
        </a:solidFill>
        <a:effectLst/>
      </p:bgPr>
    </p:bg>
    <p:spTree>
      <p:nvGrpSpPr>
        <p:cNvPr id="1" name="Shape 56"/>
        <p:cNvGrpSpPr/>
        <p:nvPr/>
      </p:nvGrpSpPr>
      <p:grpSpPr>
        <a:xfrm>
          <a:off x="0" y="0"/>
          <a:ext cx="0" cy="0"/>
          <a:chOff x="0" y="0"/>
          <a:chExt cx="0" cy="0"/>
        </a:xfrm>
      </p:grpSpPr>
      <p:grpSp>
        <p:nvGrpSpPr>
          <p:cNvPr id="57" name="Google Shape;57;p6"/>
          <p:cNvGrpSpPr/>
          <p:nvPr/>
        </p:nvGrpSpPr>
        <p:grpSpPr>
          <a:xfrm>
            <a:off x="-233264" y="-9526"/>
            <a:ext cx="5638799" cy="6880226"/>
            <a:chOff x="-233264" y="-9526"/>
            <a:chExt cx="5638799" cy="6880226"/>
          </a:xfrm>
        </p:grpSpPr>
        <p:pic>
          <p:nvPicPr>
            <p:cNvPr id="58" name="Google Shape;58;p6"/>
            <p:cNvPicPr preferRelativeResize="0"/>
            <p:nvPr/>
          </p:nvPicPr>
          <p:blipFill rotWithShape="1">
            <a:blip r:embed="rId2">
              <a:alphaModFix/>
            </a:blip>
            <a:srcRect/>
            <a:stretch/>
          </p:blipFill>
          <p:spPr>
            <a:xfrm>
              <a:off x="1" y="0"/>
              <a:ext cx="4724399" cy="6870700"/>
            </a:xfrm>
            <a:prstGeom prst="rect">
              <a:avLst/>
            </a:prstGeom>
            <a:noFill/>
            <a:ln>
              <a:noFill/>
            </a:ln>
          </p:spPr>
        </p:pic>
        <p:grpSp>
          <p:nvGrpSpPr>
            <p:cNvPr id="59" name="Google Shape;59;p6"/>
            <p:cNvGrpSpPr/>
            <p:nvPr/>
          </p:nvGrpSpPr>
          <p:grpSpPr>
            <a:xfrm>
              <a:off x="-233264" y="5348288"/>
              <a:ext cx="2409728" cy="925513"/>
              <a:chOff x="-233264" y="5348288"/>
              <a:chExt cx="2409728" cy="925513"/>
            </a:xfrm>
          </p:grpSpPr>
          <p:sp>
            <p:nvSpPr>
              <p:cNvPr id="60" name="Google Shape;60;p6"/>
              <p:cNvSpPr/>
              <p:nvPr/>
            </p:nvSpPr>
            <p:spPr>
              <a:xfrm>
                <a:off x="-233264" y="5348288"/>
                <a:ext cx="2409728" cy="925513"/>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1" name="Google Shape;61;p6"/>
              <p:cNvPicPr preferRelativeResize="0"/>
              <p:nvPr/>
            </p:nvPicPr>
            <p:blipFill rotWithShape="1">
              <a:blip r:embed="rId3">
                <a:alphaModFix/>
              </a:blip>
              <a:srcRect l="35477" t="34473" b="25027"/>
              <a:stretch/>
            </p:blipFill>
            <p:spPr>
              <a:xfrm>
                <a:off x="114525" y="5399691"/>
                <a:ext cx="1966062" cy="822706"/>
              </a:xfrm>
              <a:prstGeom prst="rect">
                <a:avLst/>
              </a:prstGeom>
              <a:noFill/>
              <a:ln>
                <a:noFill/>
              </a:ln>
            </p:spPr>
          </p:pic>
        </p:grpSp>
        <p:pic>
          <p:nvPicPr>
            <p:cNvPr id="62" name="Google Shape;62;p6"/>
            <p:cNvPicPr preferRelativeResize="0"/>
            <p:nvPr/>
          </p:nvPicPr>
          <p:blipFill rotWithShape="1">
            <a:blip r:embed="rId4">
              <a:alphaModFix/>
            </a:blip>
            <a:srcRect l="18712" t="14815"/>
            <a:stretch/>
          </p:blipFill>
          <p:spPr>
            <a:xfrm>
              <a:off x="0" y="-9526"/>
              <a:ext cx="5405535" cy="5841977"/>
            </a:xfrm>
            <a:prstGeom prst="rect">
              <a:avLst/>
            </a:prstGeom>
            <a:noFill/>
            <a:ln>
              <a:noFill/>
            </a:ln>
          </p:spPr>
        </p:pic>
      </p:grpSp>
      <p:sp>
        <p:nvSpPr>
          <p:cNvPr id="63" name="Google Shape;63;p6"/>
          <p:cNvSpPr txBox="1">
            <a:spLocks noGrp="1"/>
          </p:cNvSpPr>
          <p:nvPr>
            <p:ph type="ctrTitle"/>
          </p:nvPr>
        </p:nvSpPr>
        <p:spPr>
          <a:xfrm>
            <a:off x="5638799" y="2608118"/>
            <a:ext cx="6050973" cy="137160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accent1"/>
              </a:buClr>
              <a:buSzPts val="4800"/>
              <a:buFont typeface="Calibri"/>
              <a:buNone/>
              <a:defRPr sz="48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6"/>
          <p:cNvSpPr txBox="1">
            <a:spLocks noGrp="1"/>
          </p:cNvSpPr>
          <p:nvPr>
            <p:ph type="subTitle" idx="1"/>
          </p:nvPr>
        </p:nvSpPr>
        <p:spPr>
          <a:xfrm>
            <a:off x="5638800" y="4052827"/>
            <a:ext cx="6057900" cy="624903"/>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accent1"/>
              </a:buClr>
              <a:buSzPts val="2000"/>
              <a:buNone/>
              <a:defRPr sz="2000">
                <a:solidFill>
                  <a:schemeClr val="accent1"/>
                </a:solidFill>
                <a:latin typeface="Calibri"/>
                <a:ea typeface="Calibri"/>
                <a:cs typeface="Calibri"/>
                <a:sym typeface="Calibri"/>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65" name="Google Shape;65;p6"/>
          <p:cNvCxnSpPr/>
          <p:nvPr/>
        </p:nvCxnSpPr>
        <p:spPr>
          <a:xfrm>
            <a:off x="5638800" y="5496417"/>
            <a:ext cx="6096000" cy="0"/>
          </a:xfrm>
          <a:prstGeom prst="straightConnector1">
            <a:avLst/>
          </a:prstGeom>
          <a:noFill/>
          <a:ln w="9525" cap="flat" cmpd="sng">
            <a:solidFill>
              <a:srgbClr val="C4C1BD"/>
            </a:solidFill>
            <a:prstDash val="solid"/>
            <a:miter lim="800000"/>
            <a:headEnd type="none" w="sm" len="sm"/>
            <a:tailEnd type="none" w="sm" len="sm"/>
          </a:ln>
        </p:spPr>
      </p:cxnSp>
      <p:sp>
        <p:nvSpPr>
          <p:cNvPr id="66" name="Google Shape;66;p6"/>
          <p:cNvSpPr txBox="1">
            <a:spLocks noGrp="1"/>
          </p:cNvSpPr>
          <p:nvPr>
            <p:ph type="body" idx="2"/>
          </p:nvPr>
        </p:nvSpPr>
        <p:spPr>
          <a:xfrm>
            <a:off x="5638800" y="5848671"/>
            <a:ext cx="6050972" cy="614474"/>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chemeClr val="accent3"/>
              </a:buClr>
              <a:buSzPts val="1200"/>
              <a:buNone/>
              <a:defRPr sz="1200">
                <a:solidFill>
                  <a:schemeClr val="accent3"/>
                </a:solidFill>
                <a:latin typeface="Calibri"/>
                <a:ea typeface="Calibri"/>
                <a:cs typeface="Calibri"/>
                <a:sym typeface="Calibri"/>
              </a:defRPr>
            </a:lvl1pPr>
            <a:lvl2pPr marL="914400" lvl="1"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2pPr>
            <a:lvl3pPr marL="1371600" lvl="2"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3pPr>
            <a:lvl4pPr marL="1828800" lvl="3"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4pPr>
            <a:lvl5pPr marL="2286000" lvl="4"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6"/>
          <p:cNvSpPr txBox="1">
            <a:spLocks noGrp="1"/>
          </p:cNvSpPr>
          <p:nvPr>
            <p:ph type="body" idx="3"/>
          </p:nvPr>
        </p:nvSpPr>
        <p:spPr>
          <a:xfrm>
            <a:off x="5638799" y="5569527"/>
            <a:ext cx="6050972" cy="262924"/>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accent3"/>
              </a:buClr>
              <a:buSzPts val="1200"/>
              <a:buNone/>
              <a:defRPr sz="1200" i="1">
                <a:solidFill>
                  <a:schemeClr val="accent3"/>
                </a:solidFill>
                <a:latin typeface="Calibri"/>
                <a:ea typeface="Calibri"/>
                <a:cs typeface="Calibri"/>
                <a:sym typeface="Calibri"/>
              </a:defRPr>
            </a:lvl1pPr>
            <a:lvl2pPr marL="914400" lvl="1"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2pPr>
            <a:lvl3pPr marL="1371600" lvl="2"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3pPr>
            <a:lvl4pPr marL="1828800" lvl="3"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4pPr>
            <a:lvl5pPr marL="2286000" lvl="4"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2544">
          <p15:clr>
            <a:srgbClr val="FBAE40"/>
          </p15:clr>
        </p15:guide>
        <p15:guide id="2" pos="3552">
          <p15:clr>
            <a:srgbClr val="FBAE40"/>
          </p15:clr>
        </p15:guide>
        <p15:guide id="3" pos="7296">
          <p15:clr>
            <a:srgbClr val="FBAE40"/>
          </p15:clr>
        </p15:guide>
        <p15:guide id="4" pos="7368">
          <p15:clr>
            <a:srgbClr val="FBAE40"/>
          </p15:clr>
        </p15:guide>
        <p15:guide id="5" orient="horz" pos="172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No Content">
  <p:cSld name="Title, No Content">
    <p:spTree>
      <p:nvGrpSpPr>
        <p:cNvPr id="1" name="Shape 92"/>
        <p:cNvGrpSpPr/>
        <p:nvPr/>
      </p:nvGrpSpPr>
      <p:grpSpPr>
        <a:xfrm>
          <a:off x="0" y="0"/>
          <a:ext cx="0" cy="0"/>
          <a:chOff x="0" y="0"/>
          <a:chExt cx="0" cy="0"/>
        </a:xfrm>
      </p:grpSpPr>
      <p:sp>
        <p:nvSpPr>
          <p:cNvPr id="93" name="Google Shape;93;p15"/>
          <p:cNvSpPr/>
          <p:nvPr/>
        </p:nvSpPr>
        <p:spPr>
          <a:xfrm>
            <a:off x="0" y="0"/>
            <a:ext cx="12192000" cy="4953200"/>
          </a:xfrm>
          <a:prstGeom prst="rect">
            <a:avLst/>
          </a:prstGeom>
          <a:solidFill>
            <a:srgbClr val="2C4054"/>
          </a:solidFill>
          <a:ln>
            <a:noFill/>
          </a:ln>
        </p:spPr>
        <p:txBody>
          <a:bodyPr spcFirstLastPara="1" wrap="square" lIns="45700" tIns="45700" rIns="45700" bIns="45700" anchor="ctr" anchorCtr="0">
            <a:noAutofit/>
          </a:bodyPr>
          <a:lstStyle/>
          <a:p>
            <a:pPr marL="237061" marR="0" lvl="0" indent="-135463" algn="l" rtl="0">
              <a:lnSpc>
                <a:spcPct val="100000"/>
              </a:lnSpc>
              <a:spcBef>
                <a:spcPts val="0"/>
              </a:spcBef>
              <a:spcAft>
                <a:spcPts val="0"/>
              </a:spcAft>
              <a:buClr>
                <a:schemeClr val="dk1"/>
              </a:buClr>
              <a:buSzPts val="1200"/>
              <a:buFont typeface="Arimo"/>
              <a:buNone/>
            </a:pPr>
            <a:endParaRPr sz="1600" b="0">
              <a:solidFill>
                <a:schemeClr val="dk1"/>
              </a:solidFill>
              <a:latin typeface="Calibri"/>
              <a:ea typeface="Calibri"/>
              <a:cs typeface="Calibri"/>
              <a:sym typeface="Calibri"/>
            </a:endParaRPr>
          </a:p>
        </p:txBody>
      </p:sp>
      <p:sp>
        <p:nvSpPr>
          <p:cNvPr id="94" name="Google Shape;94;p15"/>
          <p:cNvSpPr/>
          <p:nvPr/>
        </p:nvSpPr>
        <p:spPr>
          <a:xfrm>
            <a:off x="4876800" y="1143000"/>
            <a:ext cx="2438400" cy="2438400"/>
          </a:xfrm>
          <a:prstGeom prst="ellipse">
            <a:avLst/>
          </a:prstGeom>
          <a:solidFill>
            <a:srgbClr val="F0F0F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dk1"/>
              </a:buClr>
              <a:buSzPts val="1200"/>
              <a:buFont typeface="Arimo"/>
              <a:buNone/>
            </a:pPr>
            <a:endParaRPr sz="1600" b="0">
              <a:solidFill>
                <a:schemeClr val="dk1"/>
              </a:solidFill>
              <a:latin typeface="Calibri"/>
              <a:ea typeface="Calibri"/>
              <a:cs typeface="Calibri"/>
              <a:sym typeface="Calibri"/>
            </a:endParaRPr>
          </a:p>
        </p:txBody>
      </p:sp>
      <p:sp>
        <p:nvSpPr>
          <p:cNvPr id="95" name="Google Shape;95;p15"/>
          <p:cNvSpPr txBox="1">
            <a:spLocks noGrp="1"/>
          </p:cNvSpPr>
          <p:nvPr>
            <p:ph type="body" idx="1"/>
          </p:nvPr>
        </p:nvSpPr>
        <p:spPr>
          <a:xfrm>
            <a:off x="4876800" y="1143000"/>
            <a:ext cx="2438400" cy="2438400"/>
          </a:xfrm>
          <a:prstGeom prst="rect">
            <a:avLst/>
          </a:prstGeom>
          <a:noFill/>
          <a:ln>
            <a:noFill/>
          </a:ln>
        </p:spPr>
        <p:txBody>
          <a:bodyPr spcFirstLastPara="1" wrap="square" lIns="68575" tIns="34275" rIns="68575" bIns="34275" anchor="ctr" anchorCtr="0">
            <a:noAutofit/>
          </a:bodyPr>
          <a:lstStyle>
            <a:lvl1pPr marL="609585" lvl="0" indent="-304792" algn="ctr" rtl="0">
              <a:lnSpc>
                <a:spcPct val="90000"/>
              </a:lnSpc>
              <a:spcBef>
                <a:spcPts val="1067"/>
              </a:spcBef>
              <a:spcAft>
                <a:spcPts val="0"/>
              </a:spcAft>
              <a:buClr>
                <a:srgbClr val="2C4054"/>
              </a:buClr>
              <a:buSzPts val="7500"/>
              <a:buNone/>
              <a:defRPr sz="10000" b="1">
                <a:solidFill>
                  <a:srgbClr val="2C4054"/>
                </a:solidFill>
                <a:latin typeface="Quattrocento Sans"/>
                <a:ea typeface="Quattrocento Sans"/>
                <a:cs typeface="Quattrocento Sans"/>
                <a:sym typeface="Quattrocento Sans"/>
              </a:defRPr>
            </a:lvl1pPr>
            <a:lvl2pPr marL="1219170" lvl="1" indent="-423323" algn="l" rtl="0">
              <a:lnSpc>
                <a:spcPct val="90000"/>
              </a:lnSpc>
              <a:spcBef>
                <a:spcPts val="533"/>
              </a:spcBef>
              <a:spcAft>
                <a:spcPts val="0"/>
              </a:spcAft>
              <a:buClr>
                <a:schemeClr val="dk1"/>
              </a:buClr>
              <a:buSzPts val="1400"/>
              <a:buChar char="•"/>
              <a:defRPr/>
            </a:lvl2pPr>
            <a:lvl3pPr marL="1828754" lvl="2" indent="-423323" algn="l" rtl="0">
              <a:lnSpc>
                <a:spcPct val="90000"/>
              </a:lnSpc>
              <a:spcBef>
                <a:spcPts val="533"/>
              </a:spcBef>
              <a:spcAft>
                <a:spcPts val="0"/>
              </a:spcAft>
              <a:buClr>
                <a:schemeClr val="dk1"/>
              </a:buClr>
              <a:buSzPts val="1400"/>
              <a:buChar char="•"/>
              <a:defRPr/>
            </a:lvl3pPr>
            <a:lvl4pPr marL="2438339" lvl="3" indent="-423323" algn="l" rtl="0">
              <a:lnSpc>
                <a:spcPct val="90000"/>
              </a:lnSpc>
              <a:spcBef>
                <a:spcPts val="533"/>
              </a:spcBef>
              <a:spcAft>
                <a:spcPts val="0"/>
              </a:spcAft>
              <a:buClr>
                <a:schemeClr val="dk1"/>
              </a:buClr>
              <a:buSzPts val="1400"/>
              <a:buChar char="•"/>
              <a:defRPr/>
            </a:lvl4pPr>
            <a:lvl5pPr marL="3047924" lvl="4" indent="-423323" algn="l" rtl="0">
              <a:lnSpc>
                <a:spcPct val="90000"/>
              </a:lnSpc>
              <a:spcBef>
                <a:spcPts val="533"/>
              </a:spcBef>
              <a:spcAft>
                <a:spcPts val="0"/>
              </a:spcAft>
              <a:buClr>
                <a:schemeClr val="dk1"/>
              </a:buClr>
              <a:buSzPts val="14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
        <p:nvSpPr>
          <p:cNvPr id="96" name="Google Shape;96;p15"/>
          <p:cNvSpPr txBox="1">
            <a:spLocks noGrp="1"/>
          </p:cNvSpPr>
          <p:nvPr>
            <p:ph type="body" idx="2"/>
          </p:nvPr>
        </p:nvSpPr>
        <p:spPr>
          <a:xfrm>
            <a:off x="266700" y="5181600"/>
            <a:ext cx="11658400" cy="1184400"/>
          </a:xfrm>
          <a:prstGeom prst="rect">
            <a:avLst/>
          </a:prstGeom>
          <a:noFill/>
          <a:ln>
            <a:noFill/>
          </a:ln>
        </p:spPr>
        <p:txBody>
          <a:bodyPr spcFirstLastPara="1" wrap="square" lIns="68575" tIns="34275" rIns="68575" bIns="34275" anchor="ctr" anchorCtr="0">
            <a:noAutofit/>
          </a:bodyPr>
          <a:lstStyle>
            <a:lvl1pPr marL="609585" lvl="0" indent="-304792" algn="ctr" rtl="0">
              <a:lnSpc>
                <a:spcPct val="90000"/>
              </a:lnSpc>
              <a:spcBef>
                <a:spcPts val="1067"/>
              </a:spcBef>
              <a:spcAft>
                <a:spcPts val="0"/>
              </a:spcAft>
              <a:buClr>
                <a:srgbClr val="2C4054"/>
              </a:buClr>
              <a:buSzPts val="4100"/>
              <a:buNone/>
              <a:defRPr sz="5467" b="0">
                <a:solidFill>
                  <a:srgbClr val="2C4054"/>
                </a:solidFill>
                <a:latin typeface="Quattrocento Sans"/>
                <a:ea typeface="Quattrocento Sans"/>
                <a:cs typeface="Quattrocento Sans"/>
                <a:sym typeface="Quattrocento Sans"/>
              </a:defRPr>
            </a:lvl1pPr>
            <a:lvl2pPr marL="1219170" lvl="1" indent="-457189" algn="l" rtl="0">
              <a:lnSpc>
                <a:spcPct val="90000"/>
              </a:lnSpc>
              <a:spcBef>
                <a:spcPts val="533"/>
              </a:spcBef>
              <a:spcAft>
                <a:spcPts val="0"/>
              </a:spcAft>
              <a:buClr>
                <a:schemeClr val="dk1"/>
              </a:buClr>
              <a:buSzPts val="1800"/>
              <a:buChar char="•"/>
              <a:defRPr>
                <a:latin typeface="Quattrocento Sans"/>
                <a:ea typeface="Quattrocento Sans"/>
                <a:cs typeface="Quattrocento Sans"/>
                <a:sym typeface="Quattrocento Sans"/>
              </a:defRPr>
            </a:lvl2pPr>
            <a:lvl3pPr marL="1828754" lvl="2" indent="-431789" algn="l" rtl="0">
              <a:lnSpc>
                <a:spcPct val="90000"/>
              </a:lnSpc>
              <a:spcBef>
                <a:spcPts val="533"/>
              </a:spcBef>
              <a:spcAft>
                <a:spcPts val="0"/>
              </a:spcAft>
              <a:buClr>
                <a:schemeClr val="dk1"/>
              </a:buClr>
              <a:buSzPts val="1500"/>
              <a:buChar char="•"/>
              <a:defRPr>
                <a:latin typeface="Quattrocento Sans"/>
                <a:ea typeface="Quattrocento Sans"/>
                <a:cs typeface="Quattrocento Sans"/>
                <a:sym typeface="Quattrocento Sans"/>
              </a:defRPr>
            </a:lvl3pPr>
            <a:lvl4pPr marL="2438339" lvl="3" indent="-423323" algn="l" rtl="0">
              <a:lnSpc>
                <a:spcPct val="90000"/>
              </a:lnSpc>
              <a:spcBef>
                <a:spcPts val="533"/>
              </a:spcBef>
              <a:spcAft>
                <a:spcPts val="0"/>
              </a:spcAft>
              <a:buClr>
                <a:schemeClr val="dk1"/>
              </a:buClr>
              <a:buSzPts val="1400"/>
              <a:buChar char="•"/>
              <a:defRPr>
                <a:latin typeface="Quattrocento Sans"/>
                <a:ea typeface="Quattrocento Sans"/>
                <a:cs typeface="Quattrocento Sans"/>
                <a:sym typeface="Quattrocento Sans"/>
              </a:defRPr>
            </a:lvl4pPr>
            <a:lvl5pPr marL="3047924" lvl="4" indent="-423323" algn="l" rtl="0">
              <a:lnSpc>
                <a:spcPct val="90000"/>
              </a:lnSpc>
              <a:spcBef>
                <a:spcPts val="533"/>
              </a:spcBef>
              <a:spcAft>
                <a:spcPts val="0"/>
              </a:spcAft>
              <a:buClr>
                <a:schemeClr val="dk1"/>
              </a:buClr>
              <a:buSzPts val="1400"/>
              <a:buChar char="•"/>
              <a:defRPr>
                <a:latin typeface="Quattrocento Sans"/>
                <a:ea typeface="Quattrocento Sans"/>
                <a:cs typeface="Quattrocento Sans"/>
                <a:sym typeface="Quattrocento Sans"/>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9141803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Slide" type="title">
  <p:cSld name="9_Title Slide">
    <p:spTree>
      <p:nvGrpSpPr>
        <p:cNvPr id="1" name="Shape 97"/>
        <p:cNvGrpSpPr/>
        <p:nvPr/>
      </p:nvGrpSpPr>
      <p:grpSpPr>
        <a:xfrm>
          <a:off x="0" y="0"/>
          <a:ext cx="0" cy="0"/>
          <a:chOff x="0" y="0"/>
          <a:chExt cx="0" cy="0"/>
        </a:xfrm>
      </p:grpSpPr>
      <p:sp>
        <p:nvSpPr>
          <p:cNvPr id="98" name="Google Shape;98;p16"/>
          <p:cNvSpPr txBox="1">
            <a:spLocks noGrp="1"/>
          </p:cNvSpPr>
          <p:nvPr>
            <p:ph type="ctrTitle"/>
          </p:nvPr>
        </p:nvSpPr>
        <p:spPr>
          <a:xfrm>
            <a:off x="1524000" y="1122363"/>
            <a:ext cx="9144000" cy="2387600"/>
          </a:xfrm>
          <a:prstGeom prst="rect">
            <a:avLst/>
          </a:prstGeom>
          <a:noFill/>
          <a:ln>
            <a:noFill/>
          </a:ln>
        </p:spPr>
        <p:txBody>
          <a:bodyPr spcFirstLastPara="1" wrap="square" lIns="68575" tIns="34275" rIns="68575" bIns="34275" anchor="b" anchorCtr="0">
            <a:noAutofit/>
          </a:bodyPr>
          <a:lstStyle>
            <a:lvl1pPr lvl="0" algn="ctr" rtl="0">
              <a:lnSpc>
                <a:spcPct val="90000"/>
              </a:lnSpc>
              <a:spcBef>
                <a:spcPts val="0"/>
              </a:spcBef>
              <a:spcAft>
                <a:spcPts val="0"/>
              </a:spcAft>
              <a:buClr>
                <a:schemeClr val="dk1"/>
              </a:buClr>
              <a:buSzPts val="4500"/>
              <a:buFont typeface="Calibri"/>
              <a:buNone/>
              <a:defRPr sz="60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9" name="Google Shape;99;p16"/>
          <p:cNvSpPr txBox="1">
            <a:spLocks noGrp="1"/>
          </p:cNvSpPr>
          <p:nvPr>
            <p:ph type="subTitle" idx="1"/>
          </p:nvPr>
        </p:nvSpPr>
        <p:spPr>
          <a:xfrm>
            <a:off x="1524000" y="3602037"/>
            <a:ext cx="9144000" cy="1655600"/>
          </a:xfrm>
          <a:prstGeom prst="rect">
            <a:avLst/>
          </a:prstGeom>
          <a:noFill/>
          <a:ln>
            <a:noFill/>
          </a:ln>
        </p:spPr>
        <p:txBody>
          <a:bodyPr spcFirstLastPara="1" wrap="square" lIns="68575" tIns="34275" rIns="68575" bIns="34275" anchor="t" anchorCtr="0">
            <a:noAutofit/>
          </a:bodyPr>
          <a:lstStyle>
            <a:lvl1pPr lvl="0" algn="ctr" rtl="0">
              <a:lnSpc>
                <a:spcPct val="90000"/>
              </a:lnSpc>
              <a:spcBef>
                <a:spcPts val="1067"/>
              </a:spcBef>
              <a:spcAft>
                <a:spcPts val="0"/>
              </a:spcAft>
              <a:buClr>
                <a:schemeClr val="dk1"/>
              </a:buClr>
              <a:buSzPts val="1800"/>
              <a:buNone/>
              <a:defRPr sz="2400"/>
            </a:lvl1pPr>
            <a:lvl2pPr lvl="1" algn="ctr" rtl="0">
              <a:lnSpc>
                <a:spcPct val="90000"/>
              </a:lnSpc>
              <a:spcBef>
                <a:spcPts val="533"/>
              </a:spcBef>
              <a:spcAft>
                <a:spcPts val="0"/>
              </a:spcAft>
              <a:buClr>
                <a:schemeClr val="dk1"/>
              </a:buClr>
              <a:buSzPts val="1500"/>
              <a:buNone/>
              <a:defRPr sz="2000"/>
            </a:lvl2pPr>
            <a:lvl3pPr lvl="2" algn="ctr" rtl="0">
              <a:lnSpc>
                <a:spcPct val="90000"/>
              </a:lnSpc>
              <a:spcBef>
                <a:spcPts val="533"/>
              </a:spcBef>
              <a:spcAft>
                <a:spcPts val="0"/>
              </a:spcAft>
              <a:buClr>
                <a:schemeClr val="dk1"/>
              </a:buClr>
              <a:buSzPts val="1400"/>
              <a:buNone/>
              <a:defRPr sz="1867"/>
            </a:lvl3pPr>
            <a:lvl4pPr lvl="3" algn="ctr" rtl="0">
              <a:lnSpc>
                <a:spcPct val="90000"/>
              </a:lnSpc>
              <a:spcBef>
                <a:spcPts val="533"/>
              </a:spcBef>
              <a:spcAft>
                <a:spcPts val="0"/>
              </a:spcAft>
              <a:buClr>
                <a:schemeClr val="dk1"/>
              </a:buClr>
              <a:buSzPts val="1200"/>
              <a:buNone/>
              <a:defRPr sz="1600"/>
            </a:lvl4pPr>
            <a:lvl5pPr lvl="4" algn="ctr" rtl="0">
              <a:lnSpc>
                <a:spcPct val="90000"/>
              </a:lnSpc>
              <a:spcBef>
                <a:spcPts val="533"/>
              </a:spcBef>
              <a:spcAft>
                <a:spcPts val="0"/>
              </a:spcAft>
              <a:buClr>
                <a:schemeClr val="dk1"/>
              </a:buClr>
              <a:buSzPts val="1200"/>
              <a:buNone/>
              <a:defRPr sz="1600"/>
            </a:lvl5pPr>
            <a:lvl6pPr lvl="5" algn="ctr" rtl="0">
              <a:lnSpc>
                <a:spcPct val="90000"/>
              </a:lnSpc>
              <a:spcBef>
                <a:spcPts val="533"/>
              </a:spcBef>
              <a:spcAft>
                <a:spcPts val="0"/>
              </a:spcAft>
              <a:buClr>
                <a:schemeClr val="dk1"/>
              </a:buClr>
              <a:buSzPts val="1200"/>
              <a:buNone/>
              <a:defRPr sz="1600"/>
            </a:lvl6pPr>
            <a:lvl7pPr lvl="6" algn="ctr" rtl="0">
              <a:lnSpc>
                <a:spcPct val="90000"/>
              </a:lnSpc>
              <a:spcBef>
                <a:spcPts val="533"/>
              </a:spcBef>
              <a:spcAft>
                <a:spcPts val="0"/>
              </a:spcAft>
              <a:buClr>
                <a:schemeClr val="dk1"/>
              </a:buClr>
              <a:buSzPts val="1200"/>
              <a:buNone/>
              <a:defRPr sz="1600"/>
            </a:lvl7pPr>
            <a:lvl8pPr lvl="7" algn="ctr" rtl="0">
              <a:lnSpc>
                <a:spcPct val="90000"/>
              </a:lnSpc>
              <a:spcBef>
                <a:spcPts val="533"/>
              </a:spcBef>
              <a:spcAft>
                <a:spcPts val="0"/>
              </a:spcAft>
              <a:buClr>
                <a:schemeClr val="dk1"/>
              </a:buClr>
              <a:buSzPts val="1200"/>
              <a:buNone/>
              <a:defRPr sz="1600"/>
            </a:lvl8pPr>
            <a:lvl9pPr lvl="8" algn="ctr" rtl="0">
              <a:lnSpc>
                <a:spcPct val="90000"/>
              </a:lnSpc>
              <a:spcBef>
                <a:spcPts val="533"/>
              </a:spcBef>
              <a:spcAft>
                <a:spcPts val="0"/>
              </a:spcAft>
              <a:buClr>
                <a:schemeClr val="dk1"/>
              </a:buClr>
              <a:buSzPts val="1200"/>
              <a:buNone/>
              <a:defRPr sz="1600"/>
            </a:lvl9pPr>
          </a:lstStyle>
          <a:p>
            <a:endParaRPr/>
          </a:p>
        </p:txBody>
      </p:sp>
      <p:sp>
        <p:nvSpPr>
          <p:cNvPr id="100" name="Google Shape;100;p16"/>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1" name="Google Shape;101;p16"/>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2" name="Google Shape;102;p16"/>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518058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8"/>
        <p:cNvGrpSpPr/>
        <p:nvPr/>
      </p:nvGrpSpPr>
      <p:grpSpPr>
        <a:xfrm>
          <a:off x="0" y="0"/>
          <a:ext cx="0" cy="0"/>
          <a:chOff x="0" y="0"/>
          <a:chExt cx="0" cy="0"/>
        </a:xfrm>
      </p:grpSpPr>
      <p:sp>
        <p:nvSpPr>
          <p:cNvPr id="89" name="Google Shape;89;p14"/>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0" name="Google Shape;90;p14"/>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1" name="Google Shape;91;p14"/>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202723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7"/>
        <p:cNvGrpSpPr/>
        <p:nvPr/>
      </p:nvGrpSpPr>
      <p:grpSpPr>
        <a:xfrm>
          <a:off x="0" y="0"/>
          <a:ext cx="0" cy="0"/>
          <a:chOff x="0" y="0"/>
          <a:chExt cx="0" cy="0"/>
        </a:xfrm>
      </p:grpSpPr>
      <p:sp>
        <p:nvSpPr>
          <p:cNvPr id="98" name="Google Shape;98;p16"/>
          <p:cNvSpPr txBox="1">
            <a:spLocks noGrp="1"/>
          </p:cNvSpPr>
          <p:nvPr>
            <p:ph type="ctrTitle"/>
          </p:nvPr>
        </p:nvSpPr>
        <p:spPr>
          <a:xfrm>
            <a:off x="1524000" y="1122363"/>
            <a:ext cx="9144000" cy="2387600"/>
          </a:xfrm>
          <a:prstGeom prst="rect">
            <a:avLst/>
          </a:prstGeom>
          <a:noFill/>
          <a:ln>
            <a:noFill/>
          </a:ln>
        </p:spPr>
        <p:txBody>
          <a:bodyPr spcFirstLastPara="1" wrap="square" lIns="68575" tIns="34275" rIns="68575" bIns="34275" anchor="b" anchorCtr="0">
            <a:noAutofit/>
          </a:bodyPr>
          <a:lstStyle>
            <a:lvl1pPr lvl="0" algn="ctr" rtl="0">
              <a:lnSpc>
                <a:spcPct val="90000"/>
              </a:lnSpc>
              <a:spcBef>
                <a:spcPts val="0"/>
              </a:spcBef>
              <a:spcAft>
                <a:spcPts val="0"/>
              </a:spcAft>
              <a:buClr>
                <a:schemeClr val="dk1"/>
              </a:buClr>
              <a:buSzPts val="4500"/>
              <a:buFont typeface="Calibri"/>
              <a:buNone/>
              <a:defRPr sz="60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9" name="Google Shape;99;p16"/>
          <p:cNvSpPr txBox="1">
            <a:spLocks noGrp="1"/>
          </p:cNvSpPr>
          <p:nvPr>
            <p:ph type="subTitle" idx="1"/>
          </p:nvPr>
        </p:nvSpPr>
        <p:spPr>
          <a:xfrm>
            <a:off x="1524000" y="3602037"/>
            <a:ext cx="9144000" cy="1655600"/>
          </a:xfrm>
          <a:prstGeom prst="rect">
            <a:avLst/>
          </a:prstGeom>
          <a:noFill/>
          <a:ln>
            <a:noFill/>
          </a:ln>
        </p:spPr>
        <p:txBody>
          <a:bodyPr spcFirstLastPara="1" wrap="square" lIns="68575" tIns="34275" rIns="68575" bIns="34275" anchor="t" anchorCtr="0">
            <a:noAutofit/>
          </a:bodyPr>
          <a:lstStyle>
            <a:lvl1pPr lvl="0" algn="ctr" rtl="0">
              <a:lnSpc>
                <a:spcPct val="90000"/>
              </a:lnSpc>
              <a:spcBef>
                <a:spcPts val="1067"/>
              </a:spcBef>
              <a:spcAft>
                <a:spcPts val="0"/>
              </a:spcAft>
              <a:buClr>
                <a:schemeClr val="dk1"/>
              </a:buClr>
              <a:buSzPts val="1800"/>
              <a:buNone/>
              <a:defRPr sz="2400"/>
            </a:lvl1pPr>
            <a:lvl2pPr lvl="1" algn="ctr" rtl="0">
              <a:lnSpc>
                <a:spcPct val="90000"/>
              </a:lnSpc>
              <a:spcBef>
                <a:spcPts val="533"/>
              </a:spcBef>
              <a:spcAft>
                <a:spcPts val="0"/>
              </a:spcAft>
              <a:buClr>
                <a:schemeClr val="dk1"/>
              </a:buClr>
              <a:buSzPts val="1500"/>
              <a:buNone/>
              <a:defRPr sz="2000"/>
            </a:lvl2pPr>
            <a:lvl3pPr lvl="2" algn="ctr" rtl="0">
              <a:lnSpc>
                <a:spcPct val="90000"/>
              </a:lnSpc>
              <a:spcBef>
                <a:spcPts val="533"/>
              </a:spcBef>
              <a:spcAft>
                <a:spcPts val="0"/>
              </a:spcAft>
              <a:buClr>
                <a:schemeClr val="dk1"/>
              </a:buClr>
              <a:buSzPts val="1400"/>
              <a:buNone/>
              <a:defRPr sz="1867"/>
            </a:lvl3pPr>
            <a:lvl4pPr lvl="3" algn="ctr" rtl="0">
              <a:lnSpc>
                <a:spcPct val="90000"/>
              </a:lnSpc>
              <a:spcBef>
                <a:spcPts val="533"/>
              </a:spcBef>
              <a:spcAft>
                <a:spcPts val="0"/>
              </a:spcAft>
              <a:buClr>
                <a:schemeClr val="dk1"/>
              </a:buClr>
              <a:buSzPts val="1200"/>
              <a:buNone/>
              <a:defRPr sz="1600"/>
            </a:lvl4pPr>
            <a:lvl5pPr lvl="4" algn="ctr" rtl="0">
              <a:lnSpc>
                <a:spcPct val="90000"/>
              </a:lnSpc>
              <a:spcBef>
                <a:spcPts val="533"/>
              </a:spcBef>
              <a:spcAft>
                <a:spcPts val="0"/>
              </a:spcAft>
              <a:buClr>
                <a:schemeClr val="dk1"/>
              </a:buClr>
              <a:buSzPts val="1200"/>
              <a:buNone/>
              <a:defRPr sz="1600"/>
            </a:lvl5pPr>
            <a:lvl6pPr lvl="5" algn="ctr" rtl="0">
              <a:lnSpc>
                <a:spcPct val="90000"/>
              </a:lnSpc>
              <a:spcBef>
                <a:spcPts val="533"/>
              </a:spcBef>
              <a:spcAft>
                <a:spcPts val="0"/>
              </a:spcAft>
              <a:buClr>
                <a:schemeClr val="dk1"/>
              </a:buClr>
              <a:buSzPts val="1200"/>
              <a:buNone/>
              <a:defRPr sz="1600"/>
            </a:lvl6pPr>
            <a:lvl7pPr lvl="6" algn="ctr" rtl="0">
              <a:lnSpc>
                <a:spcPct val="90000"/>
              </a:lnSpc>
              <a:spcBef>
                <a:spcPts val="533"/>
              </a:spcBef>
              <a:spcAft>
                <a:spcPts val="0"/>
              </a:spcAft>
              <a:buClr>
                <a:schemeClr val="dk1"/>
              </a:buClr>
              <a:buSzPts val="1200"/>
              <a:buNone/>
              <a:defRPr sz="1600"/>
            </a:lvl7pPr>
            <a:lvl8pPr lvl="7" algn="ctr" rtl="0">
              <a:lnSpc>
                <a:spcPct val="90000"/>
              </a:lnSpc>
              <a:spcBef>
                <a:spcPts val="533"/>
              </a:spcBef>
              <a:spcAft>
                <a:spcPts val="0"/>
              </a:spcAft>
              <a:buClr>
                <a:schemeClr val="dk1"/>
              </a:buClr>
              <a:buSzPts val="1200"/>
              <a:buNone/>
              <a:defRPr sz="1600"/>
            </a:lvl8pPr>
            <a:lvl9pPr lvl="8" algn="ctr" rtl="0">
              <a:lnSpc>
                <a:spcPct val="90000"/>
              </a:lnSpc>
              <a:spcBef>
                <a:spcPts val="533"/>
              </a:spcBef>
              <a:spcAft>
                <a:spcPts val="0"/>
              </a:spcAft>
              <a:buClr>
                <a:schemeClr val="dk1"/>
              </a:buClr>
              <a:buSzPts val="1200"/>
              <a:buNone/>
              <a:defRPr sz="1600"/>
            </a:lvl9pPr>
          </a:lstStyle>
          <a:p>
            <a:endParaRPr/>
          </a:p>
        </p:txBody>
      </p:sp>
      <p:sp>
        <p:nvSpPr>
          <p:cNvPr id="100" name="Google Shape;100;p16"/>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1" name="Google Shape;101;p16"/>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2" name="Google Shape;102;p16"/>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608758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09"/>
        <p:cNvGrpSpPr/>
        <p:nvPr/>
      </p:nvGrpSpPr>
      <p:grpSpPr>
        <a:xfrm>
          <a:off x="0" y="0"/>
          <a:ext cx="0" cy="0"/>
          <a:chOff x="0" y="0"/>
          <a:chExt cx="0" cy="0"/>
        </a:xfrm>
      </p:grpSpPr>
      <p:sp>
        <p:nvSpPr>
          <p:cNvPr id="110" name="Google Shape;110;p18"/>
          <p:cNvSpPr txBox="1">
            <a:spLocks noGrp="1"/>
          </p:cNvSpPr>
          <p:nvPr>
            <p:ph type="title"/>
          </p:nvPr>
        </p:nvSpPr>
        <p:spPr>
          <a:xfrm>
            <a:off x="831851" y="1709739"/>
            <a:ext cx="10515600" cy="28528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Clr>
                <a:schemeClr val="dk1"/>
              </a:buClr>
              <a:buSzPts val="4500"/>
              <a:buFont typeface="Calibri"/>
              <a:buNone/>
              <a:defRPr sz="60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11" name="Google Shape;111;p18"/>
          <p:cNvSpPr txBox="1">
            <a:spLocks noGrp="1"/>
          </p:cNvSpPr>
          <p:nvPr>
            <p:ph type="body" idx="1"/>
          </p:nvPr>
        </p:nvSpPr>
        <p:spPr>
          <a:xfrm>
            <a:off x="831851" y="4589463"/>
            <a:ext cx="10515600" cy="1500000"/>
          </a:xfrm>
          <a:prstGeom prst="rect">
            <a:avLst/>
          </a:prstGeom>
          <a:noFill/>
          <a:ln>
            <a:noFill/>
          </a:ln>
        </p:spPr>
        <p:txBody>
          <a:bodyPr spcFirstLastPara="1" wrap="square" lIns="68575" tIns="34275" rIns="68575" bIns="34275" anchor="t" anchorCtr="0">
            <a:noAutofit/>
          </a:bodyPr>
          <a:lstStyle>
            <a:lvl1pPr marL="609585" lvl="0" indent="-304792" algn="l" rtl="0">
              <a:lnSpc>
                <a:spcPct val="90000"/>
              </a:lnSpc>
              <a:spcBef>
                <a:spcPts val="1067"/>
              </a:spcBef>
              <a:spcAft>
                <a:spcPts val="0"/>
              </a:spcAft>
              <a:buClr>
                <a:srgbClr val="888888"/>
              </a:buClr>
              <a:buSzPts val="1800"/>
              <a:buNone/>
              <a:defRPr sz="2400">
                <a:solidFill>
                  <a:srgbClr val="888888"/>
                </a:solidFill>
              </a:defRPr>
            </a:lvl1pPr>
            <a:lvl2pPr marL="1219170" lvl="1" indent="-304792" algn="l" rtl="0">
              <a:lnSpc>
                <a:spcPct val="90000"/>
              </a:lnSpc>
              <a:spcBef>
                <a:spcPts val="533"/>
              </a:spcBef>
              <a:spcAft>
                <a:spcPts val="0"/>
              </a:spcAft>
              <a:buClr>
                <a:srgbClr val="888888"/>
              </a:buClr>
              <a:buSzPts val="1500"/>
              <a:buNone/>
              <a:defRPr sz="2000">
                <a:solidFill>
                  <a:srgbClr val="888888"/>
                </a:solidFill>
              </a:defRPr>
            </a:lvl2pPr>
            <a:lvl3pPr marL="1828754" lvl="2" indent="-304792" algn="l" rtl="0">
              <a:lnSpc>
                <a:spcPct val="90000"/>
              </a:lnSpc>
              <a:spcBef>
                <a:spcPts val="533"/>
              </a:spcBef>
              <a:spcAft>
                <a:spcPts val="0"/>
              </a:spcAft>
              <a:buClr>
                <a:srgbClr val="888888"/>
              </a:buClr>
              <a:buSzPts val="1400"/>
              <a:buNone/>
              <a:defRPr sz="1867">
                <a:solidFill>
                  <a:srgbClr val="888888"/>
                </a:solidFill>
              </a:defRPr>
            </a:lvl3pPr>
            <a:lvl4pPr marL="2438339" lvl="3" indent="-304792" algn="l" rtl="0">
              <a:lnSpc>
                <a:spcPct val="90000"/>
              </a:lnSpc>
              <a:spcBef>
                <a:spcPts val="533"/>
              </a:spcBef>
              <a:spcAft>
                <a:spcPts val="0"/>
              </a:spcAft>
              <a:buClr>
                <a:srgbClr val="888888"/>
              </a:buClr>
              <a:buSzPts val="1200"/>
              <a:buNone/>
              <a:defRPr sz="1600">
                <a:solidFill>
                  <a:srgbClr val="888888"/>
                </a:solidFill>
              </a:defRPr>
            </a:lvl4pPr>
            <a:lvl5pPr marL="3047924" lvl="4" indent="-304792" algn="l" rtl="0">
              <a:lnSpc>
                <a:spcPct val="90000"/>
              </a:lnSpc>
              <a:spcBef>
                <a:spcPts val="533"/>
              </a:spcBef>
              <a:spcAft>
                <a:spcPts val="0"/>
              </a:spcAft>
              <a:buClr>
                <a:srgbClr val="888888"/>
              </a:buClr>
              <a:buSzPts val="1200"/>
              <a:buNone/>
              <a:defRPr sz="1600">
                <a:solidFill>
                  <a:srgbClr val="888888"/>
                </a:solidFill>
              </a:defRPr>
            </a:lvl5pPr>
            <a:lvl6pPr marL="3657509" lvl="5" indent="-304792" algn="l" rtl="0">
              <a:lnSpc>
                <a:spcPct val="90000"/>
              </a:lnSpc>
              <a:spcBef>
                <a:spcPts val="533"/>
              </a:spcBef>
              <a:spcAft>
                <a:spcPts val="0"/>
              </a:spcAft>
              <a:buClr>
                <a:srgbClr val="888888"/>
              </a:buClr>
              <a:buSzPts val="1200"/>
              <a:buNone/>
              <a:defRPr sz="1600">
                <a:solidFill>
                  <a:srgbClr val="888888"/>
                </a:solidFill>
              </a:defRPr>
            </a:lvl6pPr>
            <a:lvl7pPr marL="4267093" lvl="6" indent="-304792" algn="l" rtl="0">
              <a:lnSpc>
                <a:spcPct val="90000"/>
              </a:lnSpc>
              <a:spcBef>
                <a:spcPts val="533"/>
              </a:spcBef>
              <a:spcAft>
                <a:spcPts val="0"/>
              </a:spcAft>
              <a:buClr>
                <a:srgbClr val="888888"/>
              </a:buClr>
              <a:buSzPts val="1200"/>
              <a:buNone/>
              <a:defRPr sz="1600">
                <a:solidFill>
                  <a:srgbClr val="888888"/>
                </a:solidFill>
              </a:defRPr>
            </a:lvl7pPr>
            <a:lvl8pPr marL="4876678" lvl="7" indent="-304792" algn="l" rtl="0">
              <a:lnSpc>
                <a:spcPct val="90000"/>
              </a:lnSpc>
              <a:spcBef>
                <a:spcPts val="533"/>
              </a:spcBef>
              <a:spcAft>
                <a:spcPts val="0"/>
              </a:spcAft>
              <a:buClr>
                <a:srgbClr val="888888"/>
              </a:buClr>
              <a:buSzPts val="1200"/>
              <a:buNone/>
              <a:defRPr sz="1600">
                <a:solidFill>
                  <a:srgbClr val="888888"/>
                </a:solidFill>
              </a:defRPr>
            </a:lvl8pPr>
            <a:lvl9pPr marL="5486263" lvl="8" indent="-304792" algn="l" rtl="0">
              <a:lnSpc>
                <a:spcPct val="90000"/>
              </a:lnSpc>
              <a:spcBef>
                <a:spcPts val="533"/>
              </a:spcBef>
              <a:spcAft>
                <a:spcPts val="0"/>
              </a:spcAft>
              <a:buClr>
                <a:srgbClr val="888888"/>
              </a:buClr>
              <a:buSzPts val="1200"/>
              <a:buNone/>
              <a:defRPr sz="1600">
                <a:solidFill>
                  <a:srgbClr val="888888"/>
                </a:solidFill>
              </a:defRPr>
            </a:lvl9pPr>
          </a:lstStyle>
          <a:p>
            <a:endParaRPr/>
          </a:p>
        </p:txBody>
      </p:sp>
      <p:sp>
        <p:nvSpPr>
          <p:cNvPr id="112" name="Google Shape;112;p18"/>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3" name="Google Shape;113;p18"/>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4" name="Google Shape;114;p18"/>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006035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115"/>
        <p:cNvGrpSpPr/>
        <p:nvPr/>
      </p:nvGrpSpPr>
      <p:grpSpPr>
        <a:xfrm>
          <a:off x="0" y="0"/>
          <a:ext cx="0" cy="0"/>
          <a:chOff x="0" y="0"/>
          <a:chExt cx="0" cy="0"/>
        </a:xfrm>
      </p:grpSpPr>
      <p:sp>
        <p:nvSpPr>
          <p:cNvPr id="116" name="Google Shape;116;p19"/>
          <p:cNvSpPr txBox="1">
            <a:spLocks noGrp="1"/>
          </p:cNvSpPr>
          <p:nvPr>
            <p:ph type="title"/>
          </p:nvPr>
        </p:nvSpPr>
        <p:spPr>
          <a:xfrm>
            <a:off x="838200" y="365125"/>
            <a:ext cx="10515600" cy="13256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17" name="Google Shape;117;p19"/>
          <p:cNvSpPr txBox="1">
            <a:spLocks noGrp="1"/>
          </p:cNvSpPr>
          <p:nvPr>
            <p:ph type="body" idx="1"/>
          </p:nvPr>
        </p:nvSpPr>
        <p:spPr>
          <a:xfrm>
            <a:off x="838200" y="1825625"/>
            <a:ext cx="5181600" cy="4351200"/>
          </a:xfrm>
          <a:prstGeom prst="rect">
            <a:avLst/>
          </a:prstGeom>
          <a:noFill/>
          <a:ln>
            <a:noFill/>
          </a:ln>
        </p:spPr>
        <p:txBody>
          <a:bodyPr spcFirstLastPara="1" wrap="square" lIns="68575" tIns="34275" rIns="68575" bIns="34275" anchor="t" anchorCtr="0">
            <a:noAutofit/>
          </a:bodyPr>
          <a:lstStyle>
            <a:lvl1pPr marL="609585" lvl="0" indent="-423323" algn="l" rtl="0">
              <a:lnSpc>
                <a:spcPct val="90000"/>
              </a:lnSpc>
              <a:spcBef>
                <a:spcPts val="1067"/>
              </a:spcBef>
              <a:spcAft>
                <a:spcPts val="0"/>
              </a:spcAft>
              <a:buClr>
                <a:schemeClr val="dk1"/>
              </a:buClr>
              <a:buSzPts val="1400"/>
              <a:buChar char="•"/>
              <a:defRPr/>
            </a:lvl1pPr>
            <a:lvl2pPr marL="1219170" lvl="1" indent="-423323" algn="l" rtl="0">
              <a:lnSpc>
                <a:spcPct val="90000"/>
              </a:lnSpc>
              <a:spcBef>
                <a:spcPts val="533"/>
              </a:spcBef>
              <a:spcAft>
                <a:spcPts val="0"/>
              </a:spcAft>
              <a:buClr>
                <a:schemeClr val="dk1"/>
              </a:buClr>
              <a:buSzPts val="1400"/>
              <a:buChar char="•"/>
              <a:defRPr/>
            </a:lvl2pPr>
            <a:lvl3pPr marL="1828754" lvl="2" indent="-423323" algn="l" rtl="0">
              <a:lnSpc>
                <a:spcPct val="90000"/>
              </a:lnSpc>
              <a:spcBef>
                <a:spcPts val="533"/>
              </a:spcBef>
              <a:spcAft>
                <a:spcPts val="0"/>
              </a:spcAft>
              <a:buClr>
                <a:schemeClr val="dk1"/>
              </a:buClr>
              <a:buSzPts val="1400"/>
              <a:buChar char="•"/>
              <a:defRPr/>
            </a:lvl3pPr>
            <a:lvl4pPr marL="2438339" lvl="3" indent="-423323" algn="l" rtl="0">
              <a:lnSpc>
                <a:spcPct val="90000"/>
              </a:lnSpc>
              <a:spcBef>
                <a:spcPts val="533"/>
              </a:spcBef>
              <a:spcAft>
                <a:spcPts val="0"/>
              </a:spcAft>
              <a:buClr>
                <a:schemeClr val="dk1"/>
              </a:buClr>
              <a:buSzPts val="1400"/>
              <a:buChar char="•"/>
              <a:defRPr/>
            </a:lvl4pPr>
            <a:lvl5pPr marL="3047924" lvl="4" indent="-423323" algn="l" rtl="0">
              <a:lnSpc>
                <a:spcPct val="90000"/>
              </a:lnSpc>
              <a:spcBef>
                <a:spcPts val="533"/>
              </a:spcBef>
              <a:spcAft>
                <a:spcPts val="0"/>
              </a:spcAft>
              <a:buClr>
                <a:schemeClr val="dk1"/>
              </a:buClr>
              <a:buSzPts val="14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
        <p:nvSpPr>
          <p:cNvPr id="118" name="Google Shape;118;p19"/>
          <p:cNvSpPr txBox="1">
            <a:spLocks noGrp="1"/>
          </p:cNvSpPr>
          <p:nvPr>
            <p:ph type="body" idx="2"/>
          </p:nvPr>
        </p:nvSpPr>
        <p:spPr>
          <a:xfrm>
            <a:off x="6172200" y="1825625"/>
            <a:ext cx="5181600" cy="4351200"/>
          </a:xfrm>
          <a:prstGeom prst="rect">
            <a:avLst/>
          </a:prstGeom>
          <a:noFill/>
          <a:ln>
            <a:noFill/>
          </a:ln>
        </p:spPr>
        <p:txBody>
          <a:bodyPr spcFirstLastPara="1" wrap="square" lIns="68575" tIns="34275" rIns="68575" bIns="34275" anchor="t" anchorCtr="0">
            <a:noAutofit/>
          </a:bodyPr>
          <a:lstStyle>
            <a:lvl1pPr marL="609585" lvl="0" indent="-423323" algn="l" rtl="0">
              <a:lnSpc>
                <a:spcPct val="90000"/>
              </a:lnSpc>
              <a:spcBef>
                <a:spcPts val="1067"/>
              </a:spcBef>
              <a:spcAft>
                <a:spcPts val="0"/>
              </a:spcAft>
              <a:buClr>
                <a:schemeClr val="dk1"/>
              </a:buClr>
              <a:buSzPts val="1400"/>
              <a:buChar char="•"/>
              <a:defRPr/>
            </a:lvl1pPr>
            <a:lvl2pPr marL="1219170" lvl="1" indent="-423323" algn="l" rtl="0">
              <a:lnSpc>
                <a:spcPct val="90000"/>
              </a:lnSpc>
              <a:spcBef>
                <a:spcPts val="533"/>
              </a:spcBef>
              <a:spcAft>
                <a:spcPts val="0"/>
              </a:spcAft>
              <a:buClr>
                <a:schemeClr val="dk1"/>
              </a:buClr>
              <a:buSzPts val="1400"/>
              <a:buChar char="•"/>
              <a:defRPr/>
            </a:lvl2pPr>
            <a:lvl3pPr marL="1828754" lvl="2" indent="-423323" algn="l" rtl="0">
              <a:lnSpc>
                <a:spcPct val="90000"/>
              </a:lnSpc>
              <a:spcBef>
                <a:spcPts val="533"/>
              </a:spcBef>
              <a:spcAft>
                <a:spcPts val="0"/>
              </a:spcAft>
              <a:buClr>
                <a:schemeClr val="dk1"/>
              </a:buClr>
              <a:buSzPts val="1400"/>
              <a:buChar char="•"/>
              <a:defRPr/>
            </a:lvl3pPr>
            <a:lvl4pPr marL="2438339" lvl="3" indent="-423323" algn="l" rtl="0">
              <a:lnSpc>
                <a:spcPct val="90000"/>
              </a:lnSpc>
              <a:spcBef>
                <a:spcPts val="533"/>
              </a:spcBef>
              <a:spcAft>
                <a:spcPts val="0"/>
              </a:spcAft>
              <a:buClr>
                <a:schemeClr val="dk1"/>
              </a:buClr>
              <a:buSzPts val="1400"/>
              <a:buChar char="•"/>
              <a:defRPr/>
            </a:lvl4pPr>
            <a:lvl5pPr marL="3047924" lvl="4" indent="-423323" algn="l" rtl="0">
              <a:lnSpc>
                <a:spcPct val="90000"/>
              </a:lnSpc>
              <a:spcBef>
                <a:spcPts val="533"/>
              </a:spcBef>
              <a:spcAft>
                <a:spcPts val="0"/>
              </a:spcAft>
              <a:buClr>
                <a:schemeClr val="dk1"/>
              </a:buClr>
              <a:buSzPts val="14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
        <p:nvSpPr>
          <p:cNvPr id="119" name="Google Shape;119;p19"/>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0" name="Google Shape;120;p19"/>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1" name="Google Shape;121;p19"/>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344042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122"/>
        <p:cNvGrpSpPr/>
        <p:nvPr/>
      </p:nvGrpSpPr>
      <p:grpSpPr>
        <a:xfrm>
          <a:off x="0" y="0"/>
          <a:ext cx="0" cy="0"/>
          <a:chOff x="0" y="0"/>
          <a:chExt cx="0" cy="0"/>
        </a:xfrm>
      </p:grpSpPr>
      <p:sp>
        <p:nvSpPr>
          <p:cNvPr id="123" name="Google Shape;123;p20"/>
          <p:cNvSpPr txBox="1">
            <a:spLocks noGrp="1"/>
          </p:cNvSpPr>
          <p:nvPr>
            <p:ph type="title"/>
          </p:nvPr>
        </p:nvSpPr>
        <p:spPr>
          <a:xfrm>
            <a:off x="839788" y="365125"/>
            <a:ext cx="10515600" cy="13256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24" name="Google Shape;124;p20"/>
          <p:cNvSpPr txBox="1">
            <a:spLocks noGrp="1"/>
          </p:cNvSpPr>
          <p:nvPr>
            <p:ph type="body" idx="1"/>
          </p:nvPr>
        </p:nvSpPr>
        <p:spPr>
          <a:xfrm>
            <a:off x="839788" y="1681163"/>
            <a:ext cx="5157600" cy="824000"/>
          </a:xfrm>
          <a:prstGeom prst="rect">
            <a:avLst/>
          </a:prstGeom>
          <a:noFill/>
          <a:ln>
            <a:noFill/>
          </a:ln>
        </p:spPr>
        <p:txBody>
          <a:bodyPr spcFirstLastPara="1" wrap="square" lIns="68575" tIns="34275" rIns="68575" bIns="34275" anchor="b" anchorCtr="0">
            <a:noAutofit/>
          </a:bodyPr>
          <a:lstStyle>
            <a:lvl1pPr marL="609585" lvl="0" indent="-304792" algn="l" rtl="0">
              <a:lnSpc>
                <a:spcPct val="90000"/>
              </a:lnSpc>
              <a:spcBef>
                <a:spcPts val="1067"/>
              </a:spcBef>
              <a:spcAft>
                <a:spcPts val="0"/>
              </a:spcAft>
              <a:buClr>
                <a:schemeClr val="dk1"/>
              </a:buClr>
              <a:buSzPts val="1800"/>
              <a:buNone/>
              <a:defRPr sz="2400" b="1"/>
            </a:lvl1pPr>
            <a:lvl2pPr marL="1219170" lvl="1" indent="-304792" algn="l" rtl="0">
              <a:lnSpc>
                <a:spcPct val="90000"/>
              </a:lnSpc>
              <a:spcBef>
                <a:spcPts val="533"/>
              </a:spcBef>
              <a:spcAft>
                <a:spcPts val="0"/>
              </a:spcAft>
              <a:buClr>
                <a:schemeClr val="dk1"/>
              </a:buClr>
              <a:buSzPts val="1500"/>
              <a:buNone/>
              <a:defRPr sz="2000" b="1"/>
            </a:lvl2pPr>
            <a:lvl3pPr marL="1828754" lvl="2" indent="-304792" algn="l" rtl="0">
              <a:lnSpc>
                <a:spcPct val="90000"/>
              </a:lnSpc>
              <a:spcBef>
                <a:spcPts val="533"/>
              </a:spcBef>
              <a:spcAft>
                <a:spcPts val="0"/>
              </a:spcAft>
              <a:buClr>
                <a:schemeClr val="dk1"/>
              </a:buClr>
              <a:buSzPts val="1400"/>
              <a:buNone/>
              <a:defRPr sz="1867" b="1"/>
            </a:lvl3pPr>
            <a:lvl4pPr marL="2438339" lvl="3" indent="-304792" algn="l" rtl="0">
              <a:lnSpc>
                <a:spcPct val="90000"/>
              </a:lnSpc>
              <a:spcBef>
                <a:spcPts val="533"/>
              </a:spcBef>
              <a:spcAft>
                <a:spcPts val="0"/>
              </a:spcAft>
              <a:buClr>
                <a:schemeClr val="dk1"/>
              </a:buClr>
              <a:buSzPts val="1200"/>
              <a:buNone/>
              <a:defRPr sz="1600" b="1"/>
            </a:lvl4pPr>
            <a:lvl5pPr marL="3047924" lvl="4" indent="-304792" algn="l" rtl="0">
              <a:lnSpc>
                <a:spcPct val="90000"/>
              </a:lnSpc>
              <a:spcBef>
                <a:spcPts val="533"/>
              </a:spcBef>
              <a:spcAft>
                <a:spcPts val="0"/>
              </a:spcAft>
              <a:buClr>
                <a:schemeClr val="dk1"/>
              </a:buClr>
              <a:buSzPts val="1200"/>
              <a:buNone/>
              <a:defRPr sz="1600" b="1"/>
            </a:lvl5pPr>
            <a:lvl6pPr marL="3657509" lvl="5" indent="-304792" algn="l" rtl="0">
              <a:lnSpc>
                <a:spcPct val="90000"/>
              </a:lnSpc>
              <a:spcBef>
                <a:spcPts val="533"/>
              </a:spcBef>
              <a:spcAft>
                <a:spcPts val="0"/>
              </a:spcAft>
              <a:buClr>
                <a:schemeClr val="dk1"/>
              </a:buClr>
              <a:buSzPts val="1200"/>
              <a:buNone/>
              <a:defRPr sz="1600" b="1"/>
            </a:lvl6pPr>
            <a:lvl7pPr marL="4267093" lvl="6" indent="-304792" algn="l" rtl="0">
              <a:lnSpc>
                <a:spcPct val="90000"/>
              </a:lnSpc>
              <a:spcBef>
                <a:spcPts val="533"/>
              </a:spcBef>
              <a:spcAft>
                <a:spcPts val="0"/>
              </a:spcAft>
              <a:buClr>
                <a:schemeClr val="dk1"/>
              </a:buClr>
              <a:buSzPts val="1200"/>
              <a:buNone/>
              <a:defRPr sz="1600" b="1"/>
            </a:lvl7pPr>
            <a:lvl8pPr marL="4876678" lvl="7" indent="-304792" algn="l" rtl="0">
              <a:lnSpc>
                <a:spcPct val="90000"/>
              </a:lnSpc>
              <a:spcBef>
                <a:spcPts val="533"/>
              </a:spcBef>
              <a:spcAft>
                <a:spcPts val="0"/>
              </a:spcAft>
              <a:buClr>
                <a:schemeClr val="dk1"/>
              </a:buClr>
              <a:buSzPts val="1200"/>
              <a:buNone/>
              <a:defRPr sz="1600" b="1"/>
            </a:lvl8pPr>
            <a:lvl9pPr marL="5486263" lvl="8" indent="-304792" algn="l" rtl="0">
              <a:lnSpc>
                <a:spcPct val="90000"/>
              </a:lnSpc>
              <a:spcBef>
                <a:spcPts val="533"/>
              </a:spcBef>
              <a:spcAft>
                <a:spcPts val="0"/>
              </a:spcAft>
              <a:buClr>
                <a:schemeClr val="dk1"/>
              </a:buClr>
              <a:buSzPts val="1200"/>
              <a:buNone/>
              <a:defRPr sz="1600" b="1"/>
            </a:lvl9pPr>
          </a:lstStyle>
          <a:p>
            <a:endParaRPr/>
          </a:p>
        </p:txBody>
      </p:sp>
      <p:sp>
        <p:nvSpPr>
          <p:cNvPr id="125" name="Google Shape;125;p20"/>
          <p:cNvSpPr txBox="1">
            <a:spLocks noGrp="1"/>
          </p:cNvSpPr>
          <p:nvPr>
            <p:ph type="body" idx="2"/>
          </p:nvPr>
        </p:nvSpPr>
        <p:spPr>
          <a:xfrm>
            <a:off x="839788" y="2505075"/>
            <a:ext cx="5157600" cy="3684400"/>
          </a:xfrm>
          <a:prstGeom prst="rect">
            <a:avLst/>
          </a:prstGeom>
          <a:noFill/>
          <a:ln>
            <a:noFill/>
          </a:ln>
        </p:spPr>
        <p:txBody>
          <a:bodyPr spcFirstLastPara="1" wrap="square" lIns="68575" tIns="34275" rIns="68575" bIns="34275" anchor="t" anchorCtr="0">
            <a:noAutofit/>
          </a:bodyPr>
          <a:lstStyle>
            <a:lvl1pPr marL="609585" lvl="0" indent="-423323" algn="l" rtl="0">
              <a:lnSpc>
                <a:spcPct val="90000"/>
              </a:lnSpc>
              <a:spcBef>
                <a:spcPts val="1067"/>
              </a:spcBef>
              <a:spcAft>
                <a:spcPts val="0"/>
              </a:spcAft>
              <a:buClr>
                <a:schemeClr val="dk1"/>
              </a:buClr>
              <a:buSzPts val="1400"/>
              <a:buChar char="•"/>
              <a:defRPr/>
            </a:lvl1pPr>
            <a:lvl2pPr marL="1219170" lvl="1" indent="-423323" algn="l" rtl="0">
              <a:lnSpc>
                <a:spcPct val="90000"/>
              </a:lnSpc>
              <a:spcBef>
                <a:spcPts val="533"/>
              </a:spcBef>
              <a:spcAft>
                <a:spcPts val="0"/>
              </a:spcAft>
              <a:buClr>
                <a:schemeClr val="dk1"/>
              </a:buClr>
              <a:buSzPts val="1400"/>
              <a:buChar char="•"/>
              <a:defRPr/>
            </a:lvl2pPr>
            <a:lvl3pPr marL="1828754" lvl="2" indent="-423323" algn="l" rtl="0">
              <a:lnSpc>
                <a:spcPct val="90000"/>
              </a:lnSpc>
              <a:spcBef>
                <a:spcPts val="533"/>
              </a:spcBef>
              <a:spcAft>
                <a:spcPts val="0"/>
              </a:spcAft>
              <a:buClr>
                <a:schemeClr val="dk1"/>
              </a:buClr>
              <a:buSzPts val="1400"/>
              <a:buChar char="•"/>
              <a:defRPr/>
            </a:lvl3pPr>
            <a:lvl4pPr marL="2438339" lvl="3" indent="-423323" algn="l" rtl="0">
              <a:lnSpc>
                <a:spcPct val="90000"/>
              </a:lnSpc>
              <a:spcBef>
                <a:spcPts val="533"/>
              </a:spcBef>
              <a:spcAft>
                <a:spcPts val="0"/>
              </a:spcAft>
              <a:buClr>
                <a:schemeClr val="dk1"/>
              </a:buClr>
              <a:buSzPts val="1400"/>
              <a:buChar char="•"/>
              <a:defRPr/>
            </a:lvl4pPr>
            <a:lvl5pPr marL="3047924" lvl="4" indent="-423323" algn="l" rtl="0">
              <a:lnSpc>
                <a:spcPct val="90000"/>
              </a:lnSpc>
              <a:spcBef>
                <a:spcPts val="533"/>
              </a:spcBef>
              <a:spcAft>
                <a:spcPts val="0"/>
              </a:spcAft>
              <a:buClr>
                <a:schemeClr val="dk1"/>
              </a:buClr>
              <a:buSzPts val="14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
        <p:nvSpPr>
          <p:cNvPr id="126" name="Google Shape;126;p20"/>
          <p:cNvSpPr txBox="1">
            <a:spLocks noGrp="1"/>
          </p:cNvSpPr>
          <p:nvPr>
            <p:ph type="body" idx="3"/>
          </p:nvPr>
        </p:nvSpPr>
        <p:spPr>
          <a:xfrm>
            <a:off x="6172200" y="1681163"/>
            <a:ext cx="5183200" cy="824000"/>
          </a:xfrm>
          <a:prstGeom prst="rect">
            <a:avLst/>
          </a:prstGeom>
          <a:noFill/>
          <a:ln>
            <a:noFill/>
          </a:ln>
        </p:spPr>
        <p:txBody>
          <a:bodyPr spcFirstLastPara="1" wrap="square" lIns="68575" tIns="34275" rIns="68575" bIns="34275" anchor="b" anchorCtr="0">
            <a:noAutofit/>
          </a:bodyPr>
          <a:lstStyle>
            <a:lvl1pPr marL="609585" lvl="0" indent="-304792" algn="l" rtl="0">
              <a:lnSpc>
                <a:spcPct val="90000"/>
              </a:lnSpc>
              <a:spcBef>
                <a:spcPts val="1067"/>
              </a:spcBef>
              <a:spcAft>
                <a:spcPts val="0"/>
              </a:spcAft>
              <a:buClr>
                <a:schemeClr val="dk1"/>
              </a:buClr>
              <a:buSzPts val="1800"/>
              <a:buNone/>
              <a:defRPr sz="2400" b="1"/>
            </a:lvl1pPr>
            <a:lvl2pPr marL="1219170" lvl="1" indent="-304792" algn="l" rtl="0">
              <a:lnSpc>
                <a:spcPct val="90000"/>
              </a:lnSpc>
              <a:spcBef>
                <a:spcPts val="533"/>
              </a:spcBef>
              <a:spcAft>
                <a:spcPts val="0"/>
              </a:spcAft>
              <a:buClr>
                <a:schemeClr val="dk1"/>
              </a:buClr>
              <a:buSzPts val="1500"/>
              <a:buNone/>
              <a:defRPr sz="2000" b="1"/>
            </a:lvl2pPr>
            <a:lvl3pPr marL="1828754" lvl="2" indent="-304792" algn="l" rtl="0">
              <a:lnSpc>
                <a:spcPct val="90000"/>
              </a:lnSpc>
              <a:spcBef>
                <a:spcPts val="533"/>
              </a:spcBef>
              <a:spcAft>
                <a:spcPts val="0"/>
              </a:spcAft>
              <a:buClr>
                <a:schemeClr val="dk1"/>
              </a:buClr>
              <a:buSzPts val="1400"/>
              <a:buNone/>
              <a:defRPr sz="1867" b="1"/>
            </a:lvl3pPr>
            <a:lvl4pPr marL="2438339" lvl="3" indent="-304792" algn="l" rtl="0">
              <a:lnSpc>
                <a:spcPct val="90000"/>
              </a:lnSpc>
              <a:spcBef>
                <a:spcPts val="533"/>
              </a:spcBef>
              <a:spcAft>
                <a:spcPts val="0"/>
              </a:spcAft>
              <a:buClr>
                <a:schemeClr val="dk1"/>
              </a:buClr>
              <a:buSzPts val="1200"/>
              <a:buNone/>
              <a:defRPr sz="1600" b="1"/>
            </a:lvl4pPr>
            <a:lvl5pPr marL="3047924" lvl="4" indent="-304792" algn="l" rtl="0">
              <a:lnSpc>
                <a:spcPct val="90000"/>
              </a:lnSpc>
              <a:spcBef>
                <a:spcPts val="533"/>
              </a:spcBef>
              <a:spcAft>
                <a:spcPts val="0"/>
              </a:spcAft>
              <a:buClr>
                <a:schemeClr val="dk1"/>
              </a:buClr>
              <a:buSzPts val="1200"/>
              <a:buNone/>
              <a:defRPr sz="1600" b="1"/>
            </a:lvl5pPr>
            <a:lvl6pPr marL="3657509" lvl="5" indent="-304792" algn="l" rtl="0">
              <a:lnSpc>
                <a:spcPct val="90000"/>
              </a:lnSpc>
              <a:spcBef>
                <a:spcPts val="533"/>
              </a:spcBef>
              <a:spcAft>
                <a:spcPts val="0"/>
              </a:spcAft>
              <a:buClr>
                <a:schemeClr val="dk1"/>
              </a:buClr>
              <a:buSzPts val="1200"/>
              <a:buNone/>
              <a:defRPr sz="1600" b="1"/>
            </a:lvl6pPr>
            <a:lvl7pPr marL="4267093" lvl="6" indent="-304792" algn="l" rtl="0">
              <a:lnSpc>
                <a:spcPct val="90000"/>
              </a:lnSpc>
              <a:spcBef>
                <a:spcPts val="533"/>
              </a:spcBef>
              <a:spcAft>
                <a:spcPts val="0"/>
              </a:spcAft>
              <a:buClr>
                <a:schemeClr val="dk1"/>
              </a:buClr>
              <a:buSzPts val="1200"/>
              <a:buNone/>
              <a:defRPr sz="1600" b="1"/>
            </a:lvl7pPr>
            <a:lvl8pPr marL="4876678" lvl="7" indent="-304792" algn="l" rtl="0">
              <a:lnSpc>
                <a:spcPct val="90000"/>
              </a:lnSpc>
              <a:spcBef>
                <a:spcPts val="533"/>
              </a:spcBef>
              <a:spcAft>
                <a:spcPts val="0"/>
              </a:spcAft>
              <a:buClr>
                <a:schemeClr val="dk1"/>
              </a:buClr>
              <a:buSzPts val="1200"/>
              <a:buNone/>
              <a:defRPr sz="1600" b="1"/>
            </a:lvl8pPr>
            <a:lvl9pPr marL="5486263" lvl="8" indent="-304792" algn="l" rtl="0">
              <a:lnSpc>
                <a:spcPct val="90000"/>
              </a:lnSpc>
              <a:spcBef>
                <a:spcPts val="533"/>
              </a:spcBef>
              <a:spcAft>
                <a:spcPts val="0"/>
              </a:spcAft>
              <a:buClr>
                <a:schemeClr val="dk1"/>
              </a:buClr>
              <a:buSzPts val="1200"/>
              <a:buNone/>
              <a:defRPr sz="1600" b="1"/>
            </a:lvl9pPr>
          </a:lstStyle>
          <a:p>
            <a:endParaRPr/>
          </a:p>
        </p:txBody>
      </p:sp>
      <p:sp>
        <p:nvSpPr>
          <p:cNvPr id="127" name="Google Shape;127;p20"/>
          <p:cNvSpPr txBox="1">
            <a:spLocks noGrp="1"/>
          </p:cNvSpPr>
          <p:nvPr>
            <p:ph type="body" idx="4"/>
          </p:nvPr>
        </p:nvSpPr>
        <p:spPr>
          <a:xfrm>
            <a:off x="6172200" y="2505075"/>
            <a:ext cx="5183200" cy="3684400"/>
          </a:xfrm>
          <a:prstGeom prst="rect">
            <a:avLst/>
          </a:prstGeom>
          <a:noFill/>
          <a:ln>
            <a:noFill/>
          </a:ln>
        </p:spPr>
        <p:txBody>
          <a:bodyPr spcFirstLastPara="1" wrap="square" lIns="68575" tIns="34275" rIns="68575" bIns="34275" anchor="t" anchorCtr="0">
            <a:noAutofit/>
          </a:bodyPr>
          <a:lstStyle>
            <a:lvl1pPr marL="609585" lvl="0" indent="-423323" algn="l" rtl="0">
              <a:lnSpc>
                <a:spcPct val="90000"/>
              </a:lnSpc>
              <a:spcBef>
                <a:spcPts val="1067"/>
              </a:spcBef>
              <a:spcAft>
                <a:spcPts val="0"/>
              </a:spcAft>
              <a:buClr>
                <a:schemeClr val="dk1"/>
              </a:buClr>
              <a:buSzPts val="1400"/>
              <a:buChar char="•"/>
              <a:defRPr/>
            </a:lvl1pPr>
            <a:lvl2pPr marL="1219170" lvl="1" indent="-423323" algn="l" rtl="0">
              <a:lnSpc>
                <a:spcPct val="90000"/>
              </a:lnSpc>
              <a:spcBef>
                <a:spcPts val="533"/>
              </a:spcBef>
              <a:spcAft>
                <a:spcPts val="0"/>
              </a:spcAft>
              <a:buClr>
                <a:schemeClr val="dk1"/>
              </a:buClr>
              <a:buSzPts val="1400"/>
              <a:buChar char="•"/>
              <a:defRPr/>
            </a:lvl2pPr>
            <a:lvl3pPr marL="1828754" lvl="2" indent="-423323" algn="l" rtl="0">
              <a:lnSpc>
                <a:spcPct val="90000"/>
              </a:lnSpc>
              <a:spcBef>
                <a:spcPts val="533"/>
              </a:spcBef>
              <a:spcAft>
                <a:spcPts val="0"/>
              </a:spcAft>
              <a:buClr>
                <a:schemeClr val="dk1"/>
              </a:buClr>
              <a:buSzPts val="1400"/>
              <a:buChar char="•"/>
              <a:defRPr/>
            </a:lvl3pPr>
            <a:lvl4pPr marL="2438339" lvl="3" indent="-423323" algn="l" rtl="0">
              <a:lnSpc>
                <a:spcPct val="90000"/>
              </a:lnSpc>
              <a:spcBef>
                <a:spcPts val="533"/>
              </a:spcBef>
              <a:spcAft>
                <a:spcPts val="0"/>
              </a:spcAft>
              <a:buClr>
                <a:schemeClr val="dk1"/>
              </a:buClr>
              <a:buSzPts val="1400"/>
              <a:buChar char="•"/>
              <a:defRPr/>
            </a:lvl4pPr>
            <a:lvl5pPr marL="3047924" lvl="4" indent="-423323" algn="l" rtl="0">
              <a:lnSpc>
                <a:spcPct val="90000"/>
              </a:lnSpc>
              <a:spcBef>
                <a:spcPts val="533"/>
              </a:spcBef>
              <a:spcAft>
                <a:spcPts val="0"/>
              </a:spcAft>
              <a:buClr>
                <a:schemeClr val="dk1"/>
              </a:buClr>
              <a:buSzPts val="14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
        <p:nvSpPr>
          <p:cNvPr id="128" name="Google Shape;128;p20"/>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9" name="Google Shape;129;p20"/>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0" name="Google Shape;130;p20"/>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011517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31"/>
        <p:cNvGrpSpPr/>
        <p:nvPr/>
      </p:nvGrpSpPr>
      <p:grpSpPr>
        <a:xfrm>
          <a:off x="0" y="0"/>
          <a:ext cx="0" cy="0"/>
          <a:chOff x="0" y="0"/>
          <a:chExt cx="0" cy="0"/>
        </a:xfrm>
      </p:grpSpPr>
      <p:sp>
        <p:nvSpPr>
          <p:cNvPr id="132" name="Google Shape;132;p21"/>
          <p:cNvSpPr txBox="1">
            <a:spLocks noGrp="1"/>
          </p:cNvSpPr>
          <p:nvPr>
            <p:ph type="title"/>
          </p:nvPr>
        </p:nvSpPr>
        <p:spPr>
          <a:xfrm>
            <a:off x="838200" y="365125"/>
            <a:ext cx="10515600" cy="13256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33" name="Google Shape;133;p21"/>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4" name="Google Shape;134;p21"/>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5" name="Google Shape;135;p21"/>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71926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xfrm>
            <a:off x="839788" y="457200"/>
            <a:ext cx="3932400" cy="16000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Clr>
                <a:schemeClr val="dk1"/>
              </a:buClr>
              <a:buSzPts val="2400"/>
              <a:buFont typeface="Calibri"/>
              <a:buNone/>
              <a:defRPr sz="32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38" name="Google Shape;138;p22"/>
          <p:cNvSpPr txBox="1">
            <a:spLocks noGrp="1"/>
          </p:cNvSpPr>
          <p:nvPr>
            <p:ph type="body" idx="1"/>
          </p:nvPr>
        </p:nvSpPr>
        <p:spPr>
          <a:xfrm>
            <a:off x="5183188" y="987425"/>
            <a:ext cx="6172000" cy="4873600"/>
          </a:xfrm>
          <a:prstGeom prst="rect">
            <a:avLst/>
          </a:prstGeom>
          <a:noFill/>
          <a:ln>
            <a:noFill/>
          </a:ln>
        </p:spPr>
        <p:txBody>
          <a:bodyPr spcFirstLastPara="1" wrap="square" lIns="68575" tIns="34275" rIns="68575" bIns="34275" anchor="t" anchorCtr="0">
            <a:noAutofit/>
          </a:bodyPr>
          <a:lstStyle>
            <a:lvl1pPr marL="609585" lvl="0" indent="-507987" algn="l" rtl="0">
              <a:lnSpc>
                <a:spcPct val="90000"/>
              </a:lnSpc>
              <a:spcBef>
                <a:spcPts val="1067"/>
              </a:spcBef>
              <a:spcAft>
                <a:spcPts val="0"/>
              </a:spcAft>
              <a:buClr>
                <a:schemeClr val="dk1"/>
              </a:buClr>
              <a:buSzPts val="2400"/>
              <a:buChar char="•"/>
              <a:defRPr sz="3200"/>
            </a:lvl1pPr>
            <a:lvl2pPr marL="1219170" lvl="1" indent="-482588" algn="l" rtl="0">
              <a:lnSpc>
                <a:spcPct val="90000"/>
              </a:lnSpc>
              <a:spcBef>
                <a:spcPts val="533"/>
              </a:spcBef>
              <a:spcAft>
                <a:spcPts val="0"/>
              </a:spcAft>
              <a:buClr>
                <a:schemeClr val="dk1"/>
              </a:buClr>
              <a:buSzPts val="2100"/>
              <a:buChar char="•"/>
              <a:defRPr sz="2800"/>
            </a:lvl2pPr>
            <a:lvl3pPr marL="1828754" lvl="2" indent="-457189" algn="l" rtl="0">
              <a:lnSpc>
                <a:spcPct val="90000"/>
              </a:lnSpc>
              <a:spcBef>
                <a:spcPts val="533"/>
              </a:spcBef>
              <a:spcAft>
                <a:spcPts val="0"/>
              </a:spcAft>
              <a:buClr>
                <a:schemeClr val="dk1"/>
              </a:buClr>
              <a:buSzPts val="1800"/>
              <a:buChar char="•"/>
              <a:defRPr sz="2400"/>
            </a:lvl3pPr>
            <a:lvl4pPr marL="2438339" lvl="3" indent="-431789" algn="l" rtl="0">
              <a:lnSpc>
                <a:spcPct val="90000"/>
              </a:lnSpc>
              <a:spcBef>
                <a:spcPts val="533"/>
              </a:spcBef>
              <a:spcAft>
                <a:spcPts val="0"/>
              </a:spcAft>
              <a:buClr>
                <a:schemeClr val="dk1"/>
              </a:buClr>
              <a:buSzPts val="1500"/>
              <a:buChar char="•"/>
              <a:defRPr sz="2000"/>
            </a:lvl4pPr>
            <a:lvl5pPr marL="3047924" lvl="4" indent="-431789" algn="l" rtl="0">
              <a:lnSpc>
                <a:spcPct val="90000"/>
              </a:lnSpc>
              <a:spcBef>
                <a:spcPts val="533"/>
              </a:spcBef>
              <a:spcAft>
                <a:spcPts val="0"/>
              </a:spcAft>
              <a:buClr>
                <a:schemeClr val="dk1"/>
              </a:buClr>
              <a:buSzPts val="1500"/>
              <a:buChar char="•"/>
              <a:defRPr sz="2000"/>
            </a:lvl5pPr>
            <a:lvl6pPr marL="3657509" lvl="5" indent="-431789" algn="l" rtl="0">
              <a:lnSpc>
                <a:spcPct val="90000"/>
              </a:lnSpc>
              <a:spcBef>
                <a:spcPts val="533"/>
              </a:spcBef>
              <a:spcAft>
                <a:spcPts val="0"/>
              </a:spcAft>
              <a:buClr>
                <a:schemeClr val="dk1"/>
              </a:buClr>
              <a:buSzPts val="1500"/>
              <a:buChar char="•"/>
              <a:defRPr sz="2000"/>
            </a:lvl6pPr>
            <a:lvl7pPr marL="4267093" lvl="6" indent="-431789" algn="l" rtl="0">
              <a:lnSpc>
                <a:spcPct val="90000"/>
              </a:lnSpc>
              <a:spcBef>
                <a:spcPts val="533"/>
              </a:spcBef>
              <a:spcAft>
                <a:spcPts val="0"/>
              </a:spcAft>
              <a:buClr>
                <a:schemeClr val="dk1"/>
              </a:buClr>
              <a:buSzPts val="1500"/>
              <a:buChar char="•"/>
              <a:defRPr sz="2000"/>
            </a:lvl7pPr>
            <a:lvl8pPr marL="4876678" lvl="7" indent="-431789" algn="l" rtl="0">
              <a:lnSpc>
                <a:spcPct val="90000"/>
              </a:lnSpc>
              <a:spcBef>
                <a:spcPts val="533"/>
              </a:spcBef>
              <a:spcAft>
                <a:spcPts val="0"/>
              </a:spcAft>
              <a:buClr>
                <a:schemeClr val="dk1"/>
              </a:buClr>
              <a:buSzPts val="1500"/>
              <a:buChar char="•"/>
              <a:defRPr sz="2000"/>
            </a:lvl8pPr>
            <a:lvl9pPr marL="5486263" lvl="8" indent="-431789" algn="l" rtl="0">
              <a:lnSpc>
                <a:spcPct val="90000"/>
              </a:lnSpc>
              <a:spcBef>
                <a:spcPts val="533"/>
              </a:spcBef>
              <a:spcAft>
                <a:spcPts val="0"/>
              </a:spcAft>
              <a:buClr>
                <a:schemeClr val="dk1"/>
              </a:buClr>
              <a:buSzPts val="1500"/>
              <a:buChar char="•"/>
              <a:defRPr sz="2000"/>
            </a:lvl9pPr>
          </a:lstStyle>
          <a:p>
            <a:endParaRPr/>
          </a:p>
        </p:txBody>
      </p:sp>
      <p:sp>
        <p:nvSpPr>
          <p:cNvPr id="139" name="Google Shape;139;p22"/>
          <p:cNvSpPr txBox="1">
            <a:spLocks noGrp="1"/>
          </p:cNvSpPr>
          <p:nvPr>
            <p:ph type="body" idx="2"/>
          </p:nvPr>
        </p:nvSpPr>
        <p:spPr>
          <a:xfrm>
            <a:off x="839788" y="2057400"/>
            <a:ext cx="3932400" cy="3811600"/>
          </a:xfrm>
          <a:prstGeom prst="rect">
            <a:avLst/>
          </a:prstGeom>
          <a:noFill/>
          <a:ln>
            <a:noFill/>
          </a:ln>
        </p:spPr>
        <p:txBody>
          <a:bodyPr spcFirstLastPara="1" wrap="square" lIns="68575" tIns="34275" rIns="68575" bIns="34275" anchor="t" anchorCtr="0">
            <a:noAutofit/>
          </a:bodyPr>
          <a:lstStyle>
            <a:lvl1pPr marL="609585" lvl="0" indent="-304792" algn="l" rtl="0">
              <a:lnSpc>
                <a:spcPct val="90000"/>
              </a:lnSpc>
              <a:spcBef>
                <a:spcPts val="1067"/>
              </a:spcBef>
              <a:spcAft>
                <a:spcPts val="0"/>
              </a:spcAft>
              <a:buClr>
                <a:schemeClr val="dk1"/>
              </a:buClr>
              <a:buSzPts val="1200"/>
              <a:buNone/>
              <a:defRPr sz="1600"/>
            </a:lvl1pPr>
            <a:lvl2pPr marL="1219170" lvl="1" indent="-304792" algn="l" rtl="0">
              <a:lnSpc>
                <a:spcPct val="90000"/>
              </a:lnSpc>
              <a:spcBef>
                <a:spcPts val="533"/>
              </a:spcBef>
              <a:spcAft>
                <a:spcPts val="0"/>
              </a:spcAft>
              <a:buClr>
                <a:schemeClr val="dk1"/>
              </a:buClr>
              <a:buSzPts val="1100"/>
              <a:buNone/>
              <a:defRPr sz="1467"/>
            </a:lvl2pPr>
            <a:lvl3pPr marL="1828754" lvl="2" indent="-304792" algn="l" rtl="0">
              <a:lnSpc>
                <a:spcPct val="90000"/>
              </a:lnSpc>
              <a:spcBef>
                <a:spcPts val="533"/>
              </a:spcBef>
              <a:spcAft>
                <a:spcPts val="0"/>
              </a:spcAft>
              <a:buClr>
                <a:schemeClr val="dk1"/>
              </a:buClr>
              <a:buSzPts val="900"/>
              <a:buNone/>
              <a:defRPr sz="1200"/>
            </a:lvl3pPr>
            <a:lvl4pPr marL="2438339" lvl="3" indent="-304792" algn="l" rtl="0">
              <a:lnSpc>
                <a:spcPct val="90000"/>
              </a:lnSpc>
              <a:spcBef>
                <a:spcPts val="533"/>
              </a:spcBef>
              <a:spcAft>
                <a:spcPts val="0"/>
              </a:spcAft>
              <a:buClr>
                <a:schemeClr val="dk1"/>
              </a:buClr>
              <a:buSzPts val="800"/>
              <a:buNone/>
              <a:defRPr sz="1067"/>
            </a:lvl4pPr>
            <a:lvl5pPr marL="3047924" lvl="4" indent="-304792" algn="l" rtl="0">
              <a:lnSpc>
                <a:spcPct val="90000"/>
              </a:lnSpc>
              <a:spcBef>
                <a:spcPts val="533"/>
              </a:spcBef>
              <a:spcAft>
                <a:spcPts val="0"/>
              </a:spcAft>
              <a:buClr>
                <a:schemeClr val="dk1"/>
              </a:buClr>
              <a:buSzPts val="800"/>
              <a:buNone/>
              <a:defRPr sz="1067"/>
            </a:lvl5pPr>
            <a:lvl6pPr marL="3657509" lvl="5" indent="-304792" algn="l" rtl="0">
              <a:lnSpc>
                <a:spcPct val="90000"/>
              </a:lnSpc>
              <a:spcBef>
                <a:spcPts val="533"/>
              </a:spcBef>
              <a:spcAft>
                <a:spcPts val="0"/>
              </a:spcAft>
              <a:buClr>
                <a:schemeClr val="dk1"/>
              </a:buClr>
              <a:buSzPts val="800"/>
              <a:buNone/>
              <a:defRPr sz="1067"/>
            </a:lvl6pPr>
            <a:lvl7pPr marL="4267093" lvl="6" indent="-304792" algn="l" rtl="0">
              <a:lnSpc>
                <a:spcPct val="90000"/>
              </a:lnSpc>
              <a:spcBef>
                <a:spcPts val="533"/>
              </a:spcBef>
              <a:spcAft>
                <a:spcPts val="0"/>
              </a:spcAft>
              <a:buClr>
                <a:schemeClr val="dk1"/>
              </a:buClr>
              <a:buSzPts val="800"/>
              <a:buNone/>
              <a:defRPr sz="1067"/>
            </a:lvl7pPr>
            <a:lvl8pPr marL="4876678" lvl="7" indent="-304792" algn="l" rtl="0">
              <a:lnSpc>
                <a:spcPct val="90000"/>
              </a:lnSpc>
              <a:spcBef>
                <a:spcPts val="533"/>
              </a:spcBef>
              <a:spcAft>
                <a:spcPts val="0"/>
              </a:spcAft>
              <a:buClr>
                <a:schemeClr val="dk1"/>
              </a:buClr>
              <a:buSzPts val="800"/>
              <a:buNone/>
              <a:defRPr sz="1067"/>
            </a:lvl8pPr>
            <a:lvl9pPr marL="5486263" lvl="8" indent="-304792" algn="l" rtl="0">
              <a:lnSpc>
                <a:spcPct val="90000"/>
              </a:lnSpc>
              <a:spcBef>
                <a:spcPts val="533"/>
              </a:spcBef>
              <a:spcAft>
                <a:spcPts val="0"/>
              </a:spcAft>
              <a:buClr>
                <a:schemeClr val="dk1"/>
              </a:buClr>
              <a:buSzPts val="800"/>
              <a:buNone/>
              <a:defRPr sz="1067"/>
            </a:lvl9pPr>
          </a:lstStyle>
          <a:p>
            <a:endParaRPr/>
          </a:p>
        </p:txBody>
      </p:sp>
      <p:sp>
        <p:nvSpPr>
          <p:cNvPr id="140" name="Google Shape;140;p22"/>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41" name="Google Shape;141;p22"/>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42" name="Google Shape;142;p22"/>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329100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143"/>
        <p:cNvGrpSpPr/>
        <p:nvPr/>
      </p:nvGrpSpPr>
      <p:grpSpPr>
        <a:xfrm>
          <a:off x="0" y="0"/>
          <a:ext cx="0" cy="0"/>
          <a:chOff x="0" y="0"/>
          <a:chExt cx="0" cy="0"/>
        </a:xfrm>
      </p:grpSpPr>
      <p:sp>
        <p:nvSpPr>
          <p:cNvPr id="144" name="Google Shape;144;p23"/>
          <p:cNvSpPr txBox="1">
            <a:spLocks noGrp="1"/>
          </p:cNvSpPr>
          <p:nvPr>
            <p:ph type="title"/>
          </p:nvPr>
        </p:nvSpPr>
        <p:spPr>
          <a:xfrm>
            <a:off x="839788" y="457200"/>
            <a:ext cx="3932400" cy="16000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Clr>
                <a:schemeClr val="dk1"/>
              </a:buClr>
              <a:buSzPts val="2400"/>
              <a:buFont typeface="Calibri"/>
              <a:buNone/>
              <a:defRPr sz="32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45" name="Google Shape;145;p23"/>
          <p:cNvSpPr>
            <a:spLocks noGrp="1"/>
          </p:cNvSpPr>
          <p:nvPr>
            <p:ph type="pic" idx="2"/>
          </p:nvPr>
        </p:nvSpPr>
        <p:spPr>
          <a:xfrm>
            <a:off x="5183188" y="987425"/>
            <a:ext cx="6172000" cy="48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1067"/>
              </a:spcBef>
              <a:spcAft>
                <a:spcPts val="0"/>
              </a:spcAft>
              <a:buClr>
                <a:schemeClr val="dk1"/>
              </a:buClr>
              <a:buSzPts val="24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21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8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46" name="Google Shape;146;p23"/>
          <p:cNvSpPr txBox="1">
            <a:spLocks noGrp="1"/>
          </p:cNvSpPr>
          <p:nvPr>
            <p:ph type="body" idx="1"/>
          </p:nvPr>
        </p:nvSpPr>
        <p:spPr>
          <a:xfrm>
            <a:off x="839788" y="2057400"/>
            <a:ext cx="3932400" cy="3811600"/>
          </a:xfrm>
          <a:prstGeom prst="rect">
            <a:avLst/>
          </a:prstGeom>
          <a:noFill/>
          <a:ln>
            <a:noFill/>
          </a:ln>
        </p:spPr>
        <p:txBody>
          <a:bodyPr spcFirstLastPara="1" wrap="square" lIns="68575" tIns="34275" rIns="68575" bIns="34275" anchor="t" anchorCtr="0">
            <a:noAutofit/>
          </a:bodyPr>
          <a:lstStyle>
            <a:lvl1pPr marL="609585" lvl="0" indent="-304792" algn="l" rtl="0">
              <a:lnSpc>
                <a:spcPct val="90000"/>
              </a:lnSpc>
              <a:spcBef>
                <a:spcPts val="1067"/>
              </a:spcBef>
              <a:spcAft>
                <a:spcPts val="0"/>
              </a:spcAft>
              <a:buClr>
                <a:schemeClr val="dk1"/>
              </a:buClr>
              <a:buSzPts val="1200"/>
              <a:buNone/>
              <a:defRPr sz="1600"/>
            </a:lvl1pPr>
            <a:lvl2pPr marL="1219170" lvl="1" indent="-304792" algn="l" rtl="0">
              <a:lnSpc>
                <a:spcPct val="90000"/>
              </a:lnSpc>
              <a:spcBef>
                <a:spcPts val="533"/>
              </a:spcBef>
              <a:spcAft>
                <a:spcPts val="0"/>
              </a:spcAft>
              <a:buClr>
                <a:schemeClr val="dk1"/>
              </a:buClr>
              <a:buSzPts val="1100"/>
              <a:buNone/>
              <a:defRPr sz="1467"/>
            </a:lvl2pPr>
            <a:lvl3pPr marL="1828754" lvl="2" indent="-304792" algn="l" rtl="0">
              <a:lnSpc>
                <a:spcPct val="90000"/>
              </a:lnSpc>
              <a:spcBef>
                <a:spcPts val="533"/>
              </a:spcBef>
              <a:spcAft>
                <a:spcPts val="0"/>
              </a:spcAft>
              <a:buClr>
                <a:schemeClr val="dk1"/>
              </a:buClr>
              <a:buSzPts val="900"/>
              <a:buNone/>
              <a:defRPr sz="1200"/>
            </a:lvl3pPr>
            <a:lvl4pPr marL="2438339" lvl="3" indent="-304792" algn="l" rtl="0">
              <a:lnSpc>
                <a:spcPct val="90000"/>
              </a:lnSpc>
              <a:spcBef>
                <a:spcPts val="533"/>
              </a:spcBef>
              <a:spcAft>
                <a:spcPts val="0"/>
              </a:spcAft>
              <a:buClr>
                <a:schemeClr val="dk1"/>
              </a:buClr>
              <a:buSzPts val="800"/>
              <a:buNone/>
              <a:defRPr sz="1067"/>
            </a:lvl4pPr>
            <a:lvl5pPr marL="3047924" lvl="4" indent="-304792" algn="l" rtl="0">
              <a:lnSpc>
                <a:spcPct val="90000"/>
              </a:lnSpc>
              <a:spcBef>
                <a:spcPts val="533"/>
              </a:spcBef>
              <a:spcAft>
                <a:spcPts val="0"/>
              </a:spcAft>
              <a:buClr>
                <a:schemeClr val="dk1"/>
              </a:buClr>
              <a:buSzPts val="800"/>
              <a:buNone/>
              <a:defRPr sz="1067"/>
            </a:lvl5pPr>
            <a:lvl6pPr marL="3657509" lvl="5" indent="-304792" algn="l" rtl="0">
              <a:lnSpc>
                <a:spcPct val="90000"/>
              </a:lnSpc>
              <a:spcBef>
                <a:spcPts val="533"/>
              </a:spcBef>
              <a:spcAft>
                <a:spcPts val="0"/>
              </a:spcAft>
              <a:buClr>
                <a:schemeClr val="dk1"/>
              </a:buClr>
              <a:buSzPts val="800"/>
              <a:buNone/>
              <a:defRPr sz="1067"/>
            </a:lvl6pPr>
            <a:lvl7pPr marL="4267093" lvl="6" indent="-304792" algn="l" rtl="0">
              <a:lnSpc>
                <a:spcPct val="90000"/>
              </a:lnSpc>
              <a:spcBef>
                <a:spcPts val="533"/>
              </a:spcBef>
              <a:spcAft>
                <a:spcPts val="0"/>
              </a:spcAft>
              <a:buClr>
                <a:schemeClr val="dk1"/>
              </a:buClr>
              <a:buSzPts val="800"/>
              <a:buNone/>
              <a:defRPr sz="1067"/>
            </a:lvl7pPr>
            <a:lvl8pPr marL="4876678" lvl="7" indent="-304792" algn="l" rtl="0">
              <a:lnSpc>
                <a:spcPct val="90000"/>
              </a:lnSpc>
              <a:spcBef>
                <a:spcPts val="533"/>
              </a:spcBef>
              <a:spcAft>
                <a:spcPts val="0"/>
              </a:spcAft>
              <a:buClr>
                <a:schemeClr val="dk1"/>
              </a:buClr>
              <a:buSzPts val="800"/>
              <a:buNone/>
              <a:defRPr sz="1067"/>
            </a:lvl8pPr>
            <a:lvl9pPr marL="5486263" lvl="8" indent="-304792" algn="l" rtl="0">
              <a:lnSpc>
                <a:spcPct val="90000"/>
              </a:lnSpc>
              <a:spcBef>
                <a:spcPts val="533"/>
              </a:spcBef>
              <a:spcAft>
                <a:spcPts val="0"/>
              </a:spcAft>
              <a:buClr>
                <a:schemeClr val="dk1"/>
              </a:buClr>
              <a:buSzPts val="800"/>
              <a:buNone/>
              <a:defRPr sz="1067"/>
            </a:lvl9pPr>
          </a:lstStyle>
          <a:p>
            <a:endParaRPr/>
          </a:p>
        </p:txBody>
      </p:sp>
      <p:sp>
        <p:nvSpPr>
          <p:cNvPr id="147" name="Google Shape;147;p23"/>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48" name="Google Shape;148;p23"/>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49" name="Google Shape;149;p23"/>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91658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_Title Slide">
  <p:cSld name="3_Title Slide">
    <p:bg>
      <p:bgPr>
        <a:solidFill>
          <a:schemeClr val="accent1"/>
        </a:solidFill>
        <a:effectLst/>
      </p:bgPr>
    </p:bg>
    <p:spTree>
      <p:nvGrpSpPr>
        <p:cNvPr id="1" name="Shape 68"/>
        <p:cNvGrpSpPr/>
        <p:nvPr/>
      </p:nvGrpSpPr>
      <p:grpSpPr>
        <a:xfrm>
          <a:off x="0" y="0"/>
          <a:ext cx="0" cy="0"/>
          <a:chOff x="0" y="0"/>
          <a:chExt cx="0" cy="0"/>
        </a:xfrm>
      </p:grpSpPr>
      <p:sp>
        <p:nvSpPr>
          <p:cNvPr id="69" name="Google Shape;69;p7"/>
          <p:cNvSpPr txBox="1">
            <a:spLocks noGrp="1"/>
          </p:cNvSpPr>
          <p:nvPr>
            <p:ph type="ctrTitle"/>
          </p:nvPr>
        </p:nvSpPr>
        <p:spPr>
          <a:xfrm>
            <a:off x="5638799" y="2608118"/>
            <a:ext cx="6050973" cy="137160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4800"/>
              <a:buFont typeface="Calibri"/>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7"/>
          <p:cNvSpPr txBox="1">
            <a:spLocks noGrp="1"/>
          </p:cNvSpPr>
          <p:nvPr>
            <p:ph type="subTitle" idx="1"/>
          </p:nvPr>
        </p:nvSpPr>
        <p:spPr>
          <a:xfrm>
            <a:off x="5638800" y="4052827"/>
            <a:ext cx="6057900" cy="624903"/>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lt1"/>
              </a:buClr>
              <a:buSzPts val="2000"/>
              <a:buNone/>
              <a:defRPr sz="2000">
                <a:solidFill>
                  <a:schemeClr val="lt1"/>
                </a:solidFill>
                <a:latin typeface="Calibri"/>
                <a:ea typeface="Calibri"/>
                <a:cs typeface="Calibri"/>
                <a:sym typeface="Calibri"/>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71" name="Google Shape;71;p7"/>
          <p:cNvCxnSpPr/>
          <p:nvPr/>
        </p:nvCxnSpPr>
        <p:spPr>
          <a:xfrm>
            <a:off x="5638800" y="5496417"/>
            <a:ext cx="6096000" cy="0"/>
          </a:xfrm>
          <a:prstGeom prst="straightConnector1">
            <a:avLst/>
          </a:prstGeom>
          <a:noFill/>
          <a:ln w="9525" cap="flat" cmpd="sng">
            <a:solidFill>
              <a:srgbClr val="C4C1BD"/>
            </a:solidFill>
            <a:prstDash val="solid"/>
            <a:miter lim="800000"/>
            <a:headEnd type="none" w="sm" len="sm"/>
            <a:tailEnd type="none" w="sm" len="sm"/>
          </a:ln>
        </p:spPr>
      </p:cxnSp>
      <p:sp>
        <p:nvSpPr>
          <p:cNvPr id="72" name="Google Shape;72;p7"/>
          <p:cNvSpPr txBox="1">
            <a:spLocks noGrp="1"/>
          </p:cNvSpPr>
          <p:nvPr>
            <p:ph type="body" idx="2"/>
          </p:nvPr>
        </p:nvSpPr>
        <p:spPr>
          <a:xfrm>
            <a:off x="5638800" y="5848671"/>
            <a:ext cx="6050972" cy="614474"/>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chemeClr val="lt1"/>
              </a:buClr>
              <a:buSzPts val="1200"/>
              <a:buNone/>
              <a:defRPr sz="1200">
                <a:solidFill>
                  <a:schemeClr val="lt1"/>
                </a:solidFill>
                <a:latin typeface="Calibri"/>
                <a:ea typeface="Calibri"/>
                <a:cs typeface="Calibri"/>
                <a:sym typeface="Calibri"/>
              </a:defRPr>
            </a:lvl1pPr>
            <a:lvl2pPr marL="914400" lvl="1"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2pPr>
            <a:lvl3pPr marL="1371600" lvl="2"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3pPr>
            <a:lvl4pPr marL="1828800" lvl="3"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4pPr>
            <a:lvl5pPr marL="2286000" lvl="4"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7"/>
          <p:cNvSpPr txBox="1">
            <a:spLocks noGrp="1"/>
          </p:cNvSpPr>
          <p:nvPr>
            <p:ph type="body" idx="3"/>
          </p:nvPr>
        </p:nvSpPr>
        <p:spPr>
          <a:xfrm>
            <a:off x="5638799" y="5569527"/>
            <a:ext cx="6050972" cy="262924"/>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200"/>
              <a:buNone/>
              <a:defRPr sz="1200" i="1">
                <a:solidFill>
                  <a:schemeClr val="lt1"/>
                </a:solidFill>
                <a:latin typeface="Calibri"/>
                <a:ea typeface="Calibri"/>
                <a:cs typeface="Calibri"/>
                <a:sym typeface="Calibri"/>
              </a:defRPr>
            </a:lvl1pPr>
            <a:lvl2pPr marL="914400" lvl="1"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2pPr>
            <a:lvl3pPr marL="1371600" lvl="2"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3pPr>
            <a:lvl4pPr marL="1828800" lvl="3"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4pPr>
            <a:lvl5pPr marL="2286000" lvl="4"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74" name="Google Shape;74;p7"/>
          <p:cNvGrpSpPr/>
          <p:nvPr/>
        </p:nvGrpSpPr>
        <p:grpSpPr>
          <a:xfrm>
            <a:off x="-233264" y="-9526"/>
            <a:ext cx="5638799" cy="6867526"/>
            <a:chOff x="-233264" y="-9526"/>
            <a:chExt cx="5638799" cy="6867526"/>
          </a:xfrm>
        </p:grpSpPr>
        <p:pic>
          <p:nvPicPr>
            <p:cNvPr id="75" name="Google Shape;75;p7"/>
            <p:cNvPicPr preferRelativeResize="0"/>
            <p:nvPr/>
          </p:nvPicPr>
          <p:blipFill rotWithShape="1">
            <a:blip r:embed="rId2">
              <a:alphaModFix/>
            </a:blip>
            <a:srcRect r="-269"/>
            <a:stretch/>
          </p:blipFill>
          <p:spPr>
            <a:xfrm>
              <a:off x="0" y="0"/>
              <a:ext cx="4727448" cy="6858000"/>
            </a:xfrm>
            <a:prstGeom prst="rect">
              <a:avLst/>
            </a:prstGeom>
            <a:noFill/>
            <a:ln>
              <a:noFill/>
            </a:ln>
          </p:spPr>
        </p:pic>
        <p:grpSp>
          <p:nvGrpSpPr>
            <p:cNvPr id="76" name="Google Shape;76;p7"/>
            <p:cNvGrpSpPr/>
            <p:nvPr/>
          </p:nvGrpSpPr>
          <p:grpSpPr>
            <a:xfrm>
              <a:off x="-233264" y="5348288"/>
              <a:ext cx="2409728" cy="925513"/>
              <a:chOff x="-233264" y="5348288"/>
              <a:chExt cx="2409728" cy="925513"/>
            </a:xfrm>
          </p:grpSpPr>
          <p:sp>
            <p:nvSpPr>
              <p:cNvPr id="77" name="Google Shape;77;p7"/>
              <p:cNvSpPr/>
              <p:nvPr/>
            </p:nvSpPr>
            <p:spPr>
              <a:xfrm>
                <a:off x="-233264" y="5348288"/>
                <a:ext cx="2409728" cy="925513"/>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78" name="Google Shape;78;p7"/>
              <p:cNvPicPr preferRelativeResize="0"/>
              <p:nvPr/>
            </p:nvPicPr>
            <p:blipFill rotWithShape="1">
              <a:blip r:embed="rId3">
                <a:alphaModFix/>
              </a:blip>
              <a:srcRect l="35477" t="34473" b="25027"/>
              <a:stretch/>
            </p:blipFill>
            <p:spPr>
              <a:xfrm>
                <a:off x="114525" y="5399691"/>
                <a:ext cx="1966062" cy="822706"/>
              </a:xfrm>
              <a:prstGeom prst="rect">
                <a:avLst/>
              </a:prstGeom>
              <a:noFill/>
              <a:ln>
                <a:noFill/>
              </a:ln>
            </p:spPr>
          </p:pic>
        </p:grpSp>
        <p:pic>
          <p:nvPicPr>
            <p:cNvPr id="79" name="Google Shape;79;p7"/>
            <p:cNvPicPr preferRelativeResize="0"/>
            <p:nvPr/>
          </p:nvPicPr>
          <p:blipFill rotWithShape="1">
            <a:blip r:embed="rId4">
              <a:alphaModFix/>
            </a:blip>
            <a:srcRect l="18712" t="14815"/>
            <a:stretch/>
          </p:blipFill>
          <p:spPr>
            <a:xfrm>
              <a:off x="0" y="-9526"/>
              <a:ext cx="5405535" cy="5841977"/>
            </a:xfrm>
            <a:prstGeom prst="rect">
              <a:avLst/>
            </a:prstGeom>
            <a:noFill/>
            <a:ln>
              <a:noFill/>
            </a:ln>
          </p:spPr>
        </p:pic>
      </p:grpSp>
    </p:spTree>
  </p:cSld>
  <p:clrMapOvr>
    <a:masterClrMapping/>
  </p:clrMapOvr>
  <p:extLst>
    <p:ext uri="{DCECCB84-F9BA-43D5-87BE-67443E8EF086}">
      <p15:sldGuideLst xmlns:p15="http://schemas.microsoft.com/office/powerpoint/2012/main">
        <p15:guide id="1" orient="horz" pos="2544">
          <p15:clr>
            <a:srgbClr val="FBAE40"/>
          </p15:clr>
        </p15:guide>
        <p15:guide id="2" pos="3552">
          <p15:clr>
            <a:srgbClr val="FBAE40"/>
          </p15:clr>
        </p15:guide>
        <p15:guide id="3" pos="7296">
          <p15:clr>
            <a:srgbClr val="FBAE40"/>
          </p15:clr>
        </p15:guide>
        <p15:guide id="4" pos="7368">
          <p15:clr>
            <a:srgbClr val="FBAE40"/>
          </p15:clr>
        </p15:guide>
        <p15:guide id="5" orient="horz" pos="172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150"/>
        <p:cNvGrpSpPr/>
        <p:nvPr/>
      </p:nvGrpSpPr>
      <p:grpSpPr>
        <a:xfrm>
          <a:off x="0" y="0"/>
          <a:ext cx="0" cy="0"/>
          <a:chOff x="0" y="0"/>
          <a:chExt cx="0" cy="0"/>
        </a:xfrm>
      </p:grpSpPr>
      <p:sp>
        <p:nvSpPr>
          <p:cNvPr id="151" name="Google Shape;151;p24"/>
          <p:cNvSpPr txBox="1">
            <a:spLocks noGrp="1"/>
          </p:cNvSpPr>
          <p:nvPr>
            <p:ph type="title"/>
          </p:nvPr>
        </p:nvSpPr>
        <p:spPr>
          <a:xfrm>
            <a:off x="838200" y="365125"/>
            <a:ext cx="10515600" cy="13256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52" name="Google Shape;152;p24"/>
          <p:cNvSpPr txBox="1">
            <a:spLocks noGrp="1"/>
          </p:cNvSpPr>
          <p:nvPr>
            <p:ph type="body" idx="1"/>
          </p:nvPr>
        </p:nvSpPr>
        <p:spPr>
          <a:xfrm rot="5400000">
            <a:off x="3920400" y="-1256575"/>
            <a:ext cx="4351200" cy="10515600"/>
          </a:xfrm>
          <a:prstGeom prst="rect">
            <a:avLst/>
          </a:prstGeom>
          <a:noFill/>
          <a:ln>
            <a:noFill/>
          </a:ln>
        </p:spPr>
        <p:txBody>
          <a:bodyPr spcFirstLastPara="1" wrap="square" lIns="68575" tIns="34275" rIns="68575" bIns="34275" anchor="t" anchorCtr="0">
            <a:noAutofit/>
          </a:bodyPr>
          <a:lstStyle>
            <a:lvl1pPr marL="609585" lvl="0" indent="-423323" algn="l" rtl="0">
              <a:lnSpc>
                <a:spcPct val="90000"/>
              </a:lnSpc>
              <a:spcBef>
                <a:spcPts val="1067"/>
              </a:spcBef>
              <a:spcAft>
                <a:spcPts val="0"/>
              </a:spcAft>
              <a:buClr>
                <a:schemeClr val="dk1"/>
              </a:buClr>
              <a:buSzPts val="1400"/>
              <a:buChar char="•"/>
              <a:defRPr/>
            </a:lvl1pPr>
            <a:lvl2pPr marL="1219170" lvl="1" indent="-423323" algn="l" rtl="0">
              <a:lnSpc>
                <a:spcPct val="90000"/>
              </a:lnSpc>
              <a:spcBef>
                <a:spcPts val="533"/>
              </a:spcBef>
              <a:spcAft>
                <a:spcPts val="0"/>
              </a:spcAft>
              <a:buClr>
                <a:schemeClr val="dk1"/>
              </a:buClr>
              <a:buSzPts val="1400"/>
              <a:buChar char="•"/>
              <a:defRPr/>
            </a:lvl2pPr>
            <a:lvl3pPr marL="1828754" lvl="2" indent="-423323" algn="l" rtl="0">
              <a:lnSpc>
                <a:spcPct val="90000"/>
              </a:lnSpc>
              <a:spcBef>
                <a:spcPts val="533"/>
              </a:spcBef>
              <a:spcAft>
                <a:spcPts val="0"/>
              </a:spcAft>
              <a:buClr>
                <a:schemeClr val="dk1"/>
              </a:buClr>
              <a:buSzPts val="1400"/>
              <a:buChar char="•"/>
              <a:defRPr/>
            </a:lvl3pPr>
            <a:lvl4pPr marL="2438339" lvl="3" indent="-423323" algn="l" rtl="0">
              <a:lnSpc>
                <a:spcPct val="90000"/>
              </a:lnSpc>
              <a:spcBef>
                <a:spcPts val="533"/>
              </a:spcBef>
              <a:spcAft>
                <a:spcPts val="0"/>
              </a:spcAft>
              <a:buClr>
                <a:schemeClr val="dk1"/>
              </a:buClr>
              <a:buSzPts val="1400"/>
              <a:buChar char="•"/>
              <a:defRPr/>
            </a:lvl4pPr>
            <a:lvl5pPr marL="3047924" lvl="4" indent="-423323" algn="l" rtl="0">
              <a:lnSpc>
                <a:spcPct val="90000"/>
              </a:lnSpc>
              <a:spcBef>
                <a:spcPts val="533"/>
              </a:spcBef>
              <a:spcAft>
                <a:spcPts val="0"/>
              </a:spcAft>
              <a:buClr>
                <a:schemeClr val="dk1"/>
              </a:buClr>
              <a:buSzPts val="14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
        <p:nvSpPr>
          <p:cNvPr id="153" name="Google Shape;153;p24"/>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54" name="Google Shape;154;p24"/>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55" name="Google Shape;155;p24"/>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237408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rot="5400000">
            <a:off x="7133400" y="1956725"/>
            <a:ext cx="5812000" cy="26288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58" name="Google Shape;158;p25"/>
          <p:cNvSpPr txBox="1">
            <a:spLocks noGrp="1"/>
          </p:cNvSpPr>
          <p:nvPr>
            <p:ph type="body" idx="1"/>
          </p:nvPr>
        </p:nvSpPr>
        <p:spPr>
          <a:xfrm rot="5400000">
            <a:off x="1799300" y="-596075"/>
            <a:ext cx="5812000" cy="7734400"/>
          </a:xfrm>
          <a:prstGeom prst="rect">
            <a:avLst/>
          </a:prstGeom>
          <a:noFill/>
          <a:ln>
            <a:noFill/>
          </a:ln>
        </p:spPr>
        <p:txBody>
          <a:bodyPr spcFirstLastPara="1" wrap="square" lIns="68575" tIns="34275" rIns="68575" bIns="34275" anchor="t" anchorCtr="0">
            <a:noAutofit/>
          </a:bodyPr>
          <a:lstStyle>
            <a:lvl1pPr marL="609585" lvl="0" indent="-423323" algn="l" rtl="0">
              <a:lnSpc>
                <a:spcPct val="90000"/>
              </a:lnSpc>
              <a:spcBef>
                <a:spcPts val="1067"/>
              </a:spcBef>
              <a:spcAft>
                <a:spcPts val="0"/>
              </a:spcAft>
              <a:buClr>
                <a:schemeClr val="dk1"/>
              </a:buClr>
              <a:buSzPts val="1400"/>
              <a:buChar char="•"/>
              <a:defRPr/>
            </a:lvl1pPr>
            <a:lvl2pPr marL="1219170" lvl="1" indent="-423323" algn="l" rtl="0">
              <a:lnSpc>
                <a:spcPct val="90000"/>
              </a:lnSpc>
              <a:spcBef>
                <a:spcPts val="533"/>
              </a:spcBef>
              <a:spcAft>
                <a:spcPts val="0"/>
              </a:spcAft>
              <a:buClr>
                <a:schemeClr val="dk1"/>
              </a:buClr>
              <a:buSzPts val="1400"/>
              <a:buChar char="•"/>
              <a:defRPr/>
            </a:lvl2pPr>
            <a:lvl3pPr marL="1828754" lvl="2" indent="-423323" algn="l" rtl="0">
              <a:lnSpc>
                <a:spcPct val="90000"/>
              </a:lnSpc>
              <a:spcBef>
                <a:spcPts val="533"/>
              </a:spcBef>
              <a:spcAft>
                <a:spcPts val="0"/>
              </a:spcAft>
              <a:buClr>
                <a:schemeClr val="dk1"/>
              </a:buClr>
              <a:buSzPts val="1400"/>
              <a:buChar char="•"/>
              <a:defRPr/>
            </a:lvl3pPr>
            <a:lvl4pPr marL="2438339" lvl="3" indent="-423323" algn="l" rtl="0">
              <a:lnSpc>
                <a:spcPct val="90000"/>
              </a:lnSpc>
              <a:spcBef>
                <a:spcPts val="533"/>
              </a:spcBef>
              <a:spcAft>
                <a:spcPts val="0"/>
              </a:spcAft>
              <a:buClr>
                <a:schemeClr val="dk1"/>
              </a:buClr>
              <a:buSzPts val="1400"/>
              <a:buChar char="•"/>
              <a:defRPr/>
            </a:lvl4pPr>
            <a:lvl5pPr marL="3047924" lvl="4" indent="-423323" algn="l" rtl="0">
              <a:lnSpc>
                <a:spcPct val="90000"/>
              </a:lnSpc>
              <a:spcBef>
                <a:spcPts val="533"/>
              </a:spcBef>
              <a:spcAft>
                <a:spcPts val="0"/>
              </a:spcAft>
              <a:buClr>
                <a:schemeClr val="dk1"/>
              </a:buClr>
              <a:buSzPts val="14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
        <p:nvSpPr>
          <p:cNvPr id="159" name="Google Shape;159;p25"/>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60" name="Google Shape;160;p25"/>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61" name="Google Shape;161;p25"/>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318372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No Content">
  <p:cSld name="Title, No Content">
    <p:spTree>
      <p:nvGrpSpPr>
        <p:cNvPr id="1" name="Shape 92"/>
        <p:cNvGrpSpPr/>
        <p:nvPr/>
      </p:nvGrpSpPr>
      <p:grpSpPr>
        <a:xfrm>
          <a:off x="0" y="0"/>
          <a:ext cx="0" cy="0"/>
          <a:chOff x="0" y="0"/>
          <a:chExt cx="0" cy="0"/>
        </a:xfrm>
      </p:grpSpPr>
      <p:sp>
        <p:nvSpPr>
          <p:cNvPr id="93" name="Google Shape;93;p15"/>
          <p:cNvSpPr/>
          <p:nvPr/>
        </p:nvSpPr>
        <p:spPr>
          <a:xfrm>
            <a:off x="0" y="0"/>
            <a:ext cx="12192000" cy="4953200"/>
          </a:xfrm>
          <a:prstGeom prst="rect">
            <a:avLst/>
          </a:prstGeom>
          <a:solidFill>
            <a:srgbClr val="2C4054"/>
          </a:solidFill>
          <a:ln>
            <a:noFill/>
          </a:ln>
        </p:spPr>
        <p:txBody>
          <a:bodyPr spcFirstLastPara="1" wrap="square" lIns="45700" tIns="45700" rIns="45700" bIns="45700" anchor="ctr" anchorCtr="0">
            <a:noAutofit/>
          </a:bodyPr>
          <a:lstStyle/>
          <a:p>
            <a:pPr marL="237061" marR="0" lvl="0" indent="-135463" algn="l" rtl="0">
              <a:lnSpc>
                <a:spcPct val="100000"/>
              </a:lnSpc>
              <a:spcBef>
                <a:spcPts val="0"/>
              </a:spcBef>
              <a:spcAft>
                <a:spcPts val="0"/>
              </a:spcAft>
              <a:buClr>
                <a:schemeClr val="dk1"/>
              </a:buClr>
              <a:buSzPts val="1200"/>
              <a:buFont typeface="Arimo"/>
              <a:buNone/>
            </a:pPr>
            <a:endParaRPr sz="1600" b="0">
              <a:solidFill>
                <a:schemeClr val="dk1"/>
              </a:solidFill>
              <a:latin typeface="Calibri"/>
              <a:ea typeface="Calibri"/>
              <a:cs typeface="Calibri"/>
              <a:sym typeface="Calibri"/>
            </a:endParaRPr>
          </a:p>
        </p:txBody>
      </p:sp>
      <p:sp>
        <p:nvSpPr>
          <p:cNvPr id="94" name="Google Shape;94;p15"/>
          <p:cNvSpPr/>
          <p:nvPr/>
        </p:nvSpPr>
        <p:spPr>
          <a:xfrm>
            <a:off x="4876800" y="1143000"/>
            <a:ext cx="2438400" cy="2438400"/>
          </a:xfrm>
          <a:prstGeom prst="ellipse">
            <a:avLst/>
          </a:prstGeom>
          <a:solidFill>
            <a:srgbClr val="F0F0F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dk1"/>
              </a:buClr>
              <a:buSzPts val="1200"/>
              <a:buFont typeface="Arimo"/>
              <a:buNone/>
            </a:pPr>
            <a:endParaRPr sz="1600" b="0">
              <a:solidFill>
                <a:schemeClr val="dk1"/>
              </a:solidFill>
              <a:latin typeface="Calibri"/>
              <a:ea typeface="Calibri"/>
              <a:cs typeface="Calibri"/>
              <a:sym typeface="Calibri"/>
            </a:endParaRPr>
          </a:p>
        </p:txBody>
      </p:sp>
      <p:sp>
        <p:nvSpPr>
          <p:cNvPr id="95" name="Google Shape;95;p15"/>
          <p:cNvSpPr txBox="1">
            <a:spLocks noGrp="1"/>
          </p:cNvSpPr>
          <p:nvPr>
            <p:ph type="body" idx="1"/>
          </p:nvPr>
        </p:nvSpPr>
        <p:spPr>
          <a:xfrm>
            <a:off x="4876800" y="1143000"/>
            <a:ext cx="2438400" cy="2438400"/>
          </a:xfrm>
          <a:prstGeom prst="rect">
            <a:avLst/>
          </a:prstGeom>
          <a:noFill/>
          <a:ln>
            <a:noFill/>
          </a:ln>
        </p:spPr>
        <p:txBody>
          <a:bodyPr spcFirstLastPara="1" wrap="square" lIns="68575" tIns="34275" rIns="68575" bIns="34275" anchor="ctr" anchorCtr="0">
            <a:noAutofit/>
          </a:bodyPr>
          <a:lstStyle>
            <a:lvl1pPr marL="609585" lvl="0" indent="-304792" algn="ctr" rtl="0">
              <a:lnSpc>
                <a:spcPct val="90000"/>
              </a:lnSpc>
              <a:spcBef>
                <a:spcPts val="1067"/>
              </a:spcBef>
              <a:spcAft>
                <a:spcPts val="0"/>
              </a:spcAft>
              <a:buClr>
                <a:srgbClr val="2C4054"/>
              </a:buClr>
              <a:buSzPts val="7500"/>
              <a:buNone/>
              <a:defRPr sz="10000" b="1">
                <a:solidFill>
                  <a:srgbClr val="2C4054"/>
                </a:solidFill>
                <a:latin typeface="Quattrocento Sans"/>
                <a:ea typeface="Quattrocento Sans"/>
                <a:cs typeface="Quattrocento Sans"/>
                <a:sym typeface="Quattrocento Sans"/>
              </a:defRPr>
            </a:lvl1pPr>
            <a:lvl2pPr marL="1219170" lvl="1" indent="-423323" algn="l" rtl="0">
              <a:lnSpc>
                <a:spcPct val="90000"/>
              </a:lnSpc>
              <a:spcBef>
                <a:spcPts val="533"/>
              </a:spcBef>
              <a:spcAft>
                <a:spcPts val="0"/>
              </a:spcAft>
              <a:buClr>
                <a:schemeClr val="dk1"/>
              </a:buClr>
              <a:buSzPts val="1400"/>
              <a:buChar char="•"/>
              <a:defRPr/>
            </a:lvl2pPr>
            <a:lvl3pPr marL="1828754" lvl="2" indent="-423323" algn="l" rtl="0">
              <a:lnSpc>
                <a:spcPct val="90000"/>
              </a:lnSpc>
              <a:spcBef>
                <a:spcPts val="533"/>
              </a:spcBef>
              <a:spcAft>
                <a:spcPts val="0"/>
              </a:spcAft>
              <a:buClr>
                <a:schemeClr val="dk1"/>
              </a:buClr>
              <a:buSzPts val="1400"/>
              <a:buChar char="•"/>
              <a:defRPr/>
            </a:lvl3pPr>
            <a:lvl4pPr marL="2438339" lvl="3" indent="-423323" algn="l" rtl="0">
              <a:lnSpc>
                <a:spcPct val="90000"/>
              </a:lnSpc>
              <a:spcBef>
                <a:spcPts val="533"/>
              </a:spcBef>
              <a:spcAft>
                <a:spcPts val="0"/>
              </a:spcAft>
              <a:buClr>
                <a:schemeClr val="dk1"/>
              </a:buClr>
              <a:buSzPts val="1400"/>
              <a:buChar char="•"/>
              <a:defRPr/>
            </a:lvl4pPr>
            <a:lvl5pPr marL="3047924" lvl="4" indent="-423323" algn="l" rtl="0">
              <a:lnSpc>
                <a:spcPct val="90000"/>
              </a:lnSpc>
              <a:spcBef>
                <a:spcPts val="533"/>
              </a:spcBef>
              <a:spcAft>
                <a:spcPts val="0"/>
              </a:spcAft>
              <a:buClr>
                <a:schemeClr val="dk1"/>
              </a:buClr>
              <a:buSzPts val="14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
        <p:nvSpPr>
          <p:cNvPr id="96" name="Google Shape;96;p15"/>
          <p:cNvSpPr txBox="1">
            <a:spLocks noGrp="1"/>
          </p:cNvSpPr>
          <p:nvPr>
            <p:ph type="body" idx="2"/>
          </p:nvPr>
        </p:nvSpPr>
        <p:spPr>
          <a:xfrm>
            <a:off x="266700" y="5181600"/>
            <a:ext cx="11658400" cy="1184400"/>
          </a:xfrm>
          <a:prstGeom prst="rect">
            <a:avLst/>
          </a:prstGeom>
          <a:noFill/>
          <a:ln>
            <a:noFill/>
          </a:ln>
        </p:spPr>
        <p:txBody>
          <a:bodyPr spcFirstLastPara="1" wrap="square" lIns="68575" tIns="34275" rIns="68575" bIns="34275" anchor="ctr" anchorCtr="0">
            <a:noAutofit/>
          </a:bodyPr>
          <a:lstStyle>
            <a:lvl1pPr marL="609585" lvl="0" indent="-304792" algn="ctr" rtl="0">
              <a:lnSpc>
                <a:spcPct val="90000"/>
              </a:lnSpc>
              <a:spcBef>
                <a:spcPts val="1067"/>
              </a:spcBef>
              <a:spcAft>
                <a:spcPts val="0"/>
              </a:spcAft>
              <a:buClr>
                <a:srgbClr val="2C4054"/>
              </a:buClr>
              <a:buSzPts val="4100"/>
              <a:buNone/>
              <a:defRPr sz="5467" b="0">
                <a:solidFill>
                  <a:srgbClr val="2C4054"/>
                </a:solidFill>
                <a:latin typeface="Quattrocento Sans"/>
                <a:ea typeface="Quattrocento Sans"/>
                <a:cs typeface="Quattrocento Sans"/>
                <a:sym typeface="Quattrocento Sans"/>
              </a:defRPr>
            </a:lvl1pPr>
            <a:lvl2pPr marL="1219170" lvl="1" indent="-457189" algn="l" rtl="0">
              <a:lnSpc>
                <a:spcPct val="90000"/>
              </a:lnSpc>
              <a:spcBef>
                <a:spcPts val="533"/>
              </a:spcBef>
              <a:spcAft>
                <a:spcPts val="0"/>
              </a:spcAft>
              <a:buClr>
                <a:schemeClr val="dk1"/>
              </a:buClr>
              <a:buSzPts val="1800"/>
              <a:buChar char="•"/>
              <a:defRPr>
                <a:latin typeface="Quattrocento Sans"/>
                <a:ea typeface="Quattrocento Sans"/>
                <a:cs typeface="Quattrocento Sans"/>
                <a:sym typeface="Quattrocento Sans"/>
              </a:defRPr>
            </a:lvl2pPr>
            <a:lvl3pPr marL="1828754" lvl="2" indent="-431789" algn="l" rtl="0">
              <a:lnSpc>
                <a:spcPct val="90000"/>
              </a:lnSpc>
              <a:spcBef>
                <a:spcPts val="533"/>
              </a:spcBef>
              <a:spcAft>
                <a:spcPts val="0"/>
              </a:spcAft>
              <a:buClr>
                <a:schemeClr val="dk1"/>
              </a:buClr>
              <a:buSzPts val="1500"/>
              <a:buChar char="•"/>
              <a:defRPr>
                <a:latin typeface="Quattrocento Sans"/>
                <a:ea typeface="Quattrocento Sans"/>
                <a:cs typeface="Quattrocento Sans"/>
                <a:sym typeface="Quattrocento Sans"/>
              </a:defRPr>
            </a:lvl3pPr>
            <a:lvl4pPr marL="2438339" lvl="3" indent="-423323" algn="l" rtl="0">
              <a:lnSpc>
                <a:spcPct val="90000"/>
              </a:lnSpc>
              <a:spcBef>
                <a:spcPts val="533"/>
              </a:spcBef>
              <a:spcAft>
                <a:spcPts val="0"/>
              </a:spcAft>
              <a:buClr>
                <a:schemeClr val="dk1"/>
              </a:buClr>
              <a:buSzPts val="1400"/>
              <a:buChar char="•"/>
              <a:defRPr>
                <a:latin typeface="Quattrocento Sans"/>
                <a:ea typeface="Quattrocento Sans"/>
                <a:cs typeface="Quattrocento Sans"/>
                <a:sym typeface="Quattrocento Sans"/>
              </a:defRPr>
            </a:lvl4pPr>
            <a:lvl5pPr marL="3047924" lvl="4" indent="-423323" algn="l" rtl="0">
              <a:lnSpc>
                <a:spcPct val="90000"/>
              </a:lnSpc>
              <a:spcBef>
                <a:spcPts val="533"/>
              </a:spcBef>
              <a:spcAft>
                <a:spcPts val="0"/>
              </a:spcAft>
              <a:buClr>
                <a:schemeClr val="dk1"/>
              </a:buClr>
              <a:buSzPts val="1400"/>
              <a:buChar char="•"/>
              <a:defRPr>
                <a:latin typeface="Quattrocento Sans"/>
                <a:ea typeface="Quattrocento Sans"/>
                <a:cs typeface="Quattrocento Sans"/>
                <a:sym typeface="Quattrocento Sans"/>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239390667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u Sigma Title Layout">
    <p:spTree>
      <p:nvGrpSpPr>
        <p:cNvPr id="1" name=""/>
        <p:cNvGrpSpPr/>
        <p:nvPr/>
      </p:nvGrpSpPr>
      <p:grpSpPr>
        <a:xfrm>
          <a:off x="0" y="0"/>
          <a:ext cx="0" cy="0"/>
          <a:chOff x="0" y="0"/>
          <a:chExt cx="0" cy="0"/>
        </a:xfrm>
      </p:grpSpPr>
      <p:sp>
        <p:nvSpPr>
          <p:cNvPr id="9" name="Rectangle 11"/>
          <p:cNvSpPr>
            <a:spLocks noChangeArrowheads="1"/>
          </p:cNvSpPr>
          <p:nvPr/>
        </p:nvSpPr>
        <p:spPr bwMode="auto">
          <a:xfrm>
            <a:off x="1" y="3492501"/>
            <a:ext cx="12192000" cy="3382963"/>
          </a:xfrm>
          <a:prstGeom prst="rect">
            <a:avLst/>
          </a:prstGeom>
          <a:solidFill>
            <a:srgbClr val="800000"/>
          </a:solidFill>
          <a:ln w="9525">
            <a:noFill/>
            <a:miter lim="800000"/>
            <a:headEnd/>
            <a:tailEnd/>
          </a:ln>
          <a:effectLst/>
        </p:spPr>
        <p:txBody>
          <a:bodyPr wrap="none" anchor="ctr"/>
          <a:lstStyle/>
          <a:p>
            <a:endParaRPr lang="en-US" sz="1100" dirty="0"/>
          </a:p>
        </p:txBody>
      </p:sp>
      <p:sp>
        <p:nvSpPr>
          <p:cNvPr id="6" name="Line 6"/>
          <p:cNvSpPr>
            <a:spLocks noChangeShapeType="1"/>
          </p:cNvSpPr>
          <p:nvPr/>
        </p:nvSpPr>
        <p:spPr bwMode="auto">
          <a:xfrm>
            <a:off x="1981835" y="1003300"/>
            <a:ext cx="0" cy="1905000"/>
          </a:xfrm>
          <a:prstGeom prst="line">
            <a:avLst/>
          </a:prstGeom>
          <a:noFill/>
          <a:ln w="101600">
            <a:solidFill>
              <a:srgbClr val="0B1F65"/>
            </a:solidFill>
            <a:round/>
            <a:headEnd/>
            <a:tailEnd/>
          </a:ln>
          <a:effectLst/>
        </p:spPr>
        <p:txBody>
          <a:bodyPr wrap="none" anchor="ctr"/>
          <a:lstStyle/>
          <a:p>
            <a:endParaRPr lang="en-US" sz="1100" dirty="0"/>
          </a:p>
        </p:txBody>
      </p:sp>
      <p:graphicFrame>
        <p:nvGraphicFramePr>
          <p:cNvPr id="7" name="Object 9"/>
          <p:cNvGraphicFramePr>
            <a:graphicFrameLocks noChangeAspect="1"/>
          </p:cNvGraphicFramePr>
          <p:nvPr/>
        </p:nvGraphicFramePr>
        <p:xfrm>
          <a:off x="2425501" y="1058865"/>
          <a:ext cx="1336859" cy="1285875"/>
        </p:xfrm>
        <a:graphic>
          <a:graphicData uri="http://schemas.openxmlformats.org/presentationml/2006/ole">
            <mc:AlternateContent xmlns:mc="http://schemas.openxmlformats.org/markup-compatibility/2006">
              <mc:Choice xmlns:v="urn:schemas-microsoft-com:vml" Requires="v">
                <p:oleObj spid="_x0000_s1057" r:id="rId3" imgW="1085714" imgH="1286055" progId="PBrush">
                  <p:embed/>
                </p:oleObj>
              </mc:Choice>
              <mc:Fallback>
                <p:oleObj r:id="rId3" imgW="1085714" imgH="1286055" progId="PBrush">
                  <p:embed/>
                  <p:pic>
                    <p:nvPicPr>
                      <p:cNvPr id="7"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5501" y="1058865"/>
                        <a:ext cx="1336859" cy="1285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12"/>
          <p:cNvSpPr>
            <a:spLocks noChangeArrowheads="1"/>
          </p:cNvSpPr>
          <p:nvPr/>
        </p:nvSpPr>
        <p:spPr bwMode="auto">
          <a:xfrm>
            <a:off x="4536891" y="4094163"/>
            <a:ext cx="3090021" cy="673100"/>
          </a:xfrm>
          <a:prstGeom prst="rect">
            <a:avLst/>
          </a:prstGeom>
          <a:noFill/>
          <a:ln w="9525">
            <a:noFill/>
            <a:miter lim="800000"/>
            <a:headEnd/>
            <a:tailEnd/>
          </a:ln>
          <a:effectLst/>
        </p:spPr>
        <p:txBody>
          <a:bodyPr lIns="0" tIns="0" rIns="0" bIns="0"/>
          <a:lstStyle/>
          <a:p>
            <a:pPr>
              <a:spcBef>
                <a:spcPct val="0"/>
              </a:spcBef>
              <a:buClrTx/>
              <a:buFontTx/>
              <a:buNone/>
            </a:pPr>
            <a:r>
              <a:rPr lang="en-US" sz="2000" b="1" dirty="0">
                <a:solidFill>
                  <a:schemeClr val="bg1"/>
                </a:solidFill>
              </a:rPr>
              <a:t>Chicago, IL</a:t>
            </a:r>
          </a:p>
          <a:p>
            <a:pPr>
              <a:spcBef>
                <a:spcPct val="0"/>
              </a:spcBef>
              <a:buClrTx/>
              <a:buFontTx/>
              <a:buNone/>
            </a:pPr>
            <a:r>
              <a:rPr lang="en-US" sz="2000" b="1" dirty="0">
                <a:solidFill>
                  <a:schemeClr val="bg1"/>
                </a:solidFill>
              </a:rPr>
              <a:t>Bangalore, India</a:t>
            </a:r>
          </a:p>
          <a:p>
            <a:pPr>
              <a:spcBef>
                <a:spcPct val="0"/>
              </a:spcBef>
              <a:buClrTx/>
              <a:buFontTx/>
              <a:buNone/>
            </a:pPr>
            <a:r>
              <a:rPr lang="en-US" sz="2000" b="1" dirty="0">
                <a:solidFill>
                  <a:schemeClr val="bg1"/>
                </a:solidFill>
              </a:rPr>
              <a:t>www.mu-sigma.com</a:t>
            </a:r>
          </a:p>
          <a:p>
            <a:pPr>
              <a:spcBef>
                <a:spcPct val="0"/>
              </a:spcBef>
              <a:buClrTx/>
              <a:buFontTx/>
              <a:buNone/>
            </a:pPr>
            <a:endParaRPr lang="en-US" sz="2000" b="1" dirty="0">
              <a:solidFill>
                <a:schemeClr val="bg1"/>
              </a:solidFill>
            </a:endParaRPr>
          </a:p>
        </p:txBody>
      </p:sp>
      <p:sp>
        <p:nvSpPr>
          <p:cNvPr id="12" name="Rectangle 13"/>
          <p:cNvSpPr>
            <a:spLocks noChangeArrowheads="1"/>
          </p:cNvSpPr>
          <p:nvPr/>
        </p:nvSpPr>
        <p:spPr bwMode="auto">
          <a:xfrm>
            <a:off x="1420626" y="5785755"/>
            <a:ext cx="9318925" cy="400110"/>
          </a:xfrm>
          <a:prstGeom prst="rect">
            <a:avLst/>
          </a:prstGeom>
          <a:noFill/>
          <a:ln w="9525">
            <a:noFill/>
            <a:miter lim="800000"/>
            <a:headEnd/>
            <a:tailEnd/>
          </a:ln>
          <a:effectLst/>
        </p:spPr>
        <p:txBody>
          <a:bodyPr wrap="square">
            <a:spAutoFit/>
          </a:bodyPr>
          <a:lstStyle/>
          <a:p>
            <a:pPr>
              <a:spcBef>
                <a:spcPct val="0"/>
              </a:spcBef>
              <a:buClrTx/>
              <a:buFontTx/>
              <a:buNone/>
              <a:tabLst>
                <a:tab pos="2971726" algn="ctr"/>
                <a:tab pos="5943451" algn="r"/>
              </a:tabLst>
            </a:pPr>
            <a:r>
              <a:rPr lang="en-US" sz="1000" b="1" u="sng" dirty="0">
                <a:solidFill>
                  <a:schemeClr val="bg1"/>
                </a:solidFill>
              </a:rPr>
              <a:t>Proprietary Information</a:t>
            </a:r>
            <a:endParaRPr lang="en-US" sz="1000" u="sng" dirty="0">
              <a:solidFill>
                <a:schemeClr val="bg1"/>
              </a:solidFill>
              <a:ea typeface="Arial Unicode MS" pitchFamily="34" charset="-128"/>
              <a:cs typeface="Arial Unicode MS" pitchFamily="34" charset="-128"/>
            </a:endParaRPr>
          </a:p>
          <a:p>
            <a:pPr>
              <a:spcBef>
                <a:spcPct val="0"/>
              </a:spcBef>
              <a:buClrTx/>
              <a:buFontTx/>
              <a:buNone/>
              <a:tabLst>
                <a:tab pos="2971726" algn="ctr"/>
                <a:tab pos="5943451" algn="r"/>
              </a:tabLst>
            </a:pPr>
            <a:endParaRPr lang="en-US" sz="1000" u="sng" dirty="0">
              <a:solidFill>
                <a:schemeClr val="bg1"/>
              </a:solidFill>
            </a:endParaRPr>
          </a:p>
        </p:txBody>
      </p:sp>
      <p:sp>
        <p:nvSpPr>
          <p:cNvPr id="5" name="Title Placeholder 13"/>
          <p:cNvSpPr>
            <a:spLocks noGrp="1"/>
          </p:cNvSpPr>
          <p:nvPr>
            <p:ph type="title" hasCustomPrompt="1"/>
          </p:nvPr>
        </p:nvSpPr>
        <p:spPr>
          <a:xfrm>
            <a:off x="2305160" y="2467429"/>
            <a:ext cx="8443323" cy="457200"/>
          </a:xfrm>
          <a:prstGeom prst="rect">
            <a:avLst/>
          </a:prstGeom>
        </p:spPr>
        <p:txBody>
          <a:bodyPr vert="horz" lIns="91440" tIns="45720" rIns="91440" bIns="45720" rtlCol="0" anchor="ctr">
            <a:normAutofit/>
          </a:bodyPr>
          <a:lstStyle>
            <a:lvl1pPr>
              <a:defRPr/>
            </a:lvl1pPr>
          </a:lstStyle>
          <a:p>
            <a:r>
              <a:rPr lang="en-US" dirty="0"/>
              <a:t>Project Title</a:t>
            </a:r>
          </a:p>
        </p:txBody>
      </p:sp>
      <p:sp>
        <p:nvSpPr>
          <p:cNvPr id="11" name="Text Placeholder 10"/>
          <p:cNvSpPr>
            <a:spLocks noGrp="1"/>
          </p:cNvSpPr>
          <p:nvPr>
            <p:ph type="body" sz="quarter" idx="11" hasCustomPrompt="1"/>
          </p:nvPr>
        </p:nvSpPr>
        <p:spPr>
          <a:xfrm>
            <a:off x="4430792" y="5108573"/>
            <a:ext cx="3289377" cy="522288"/>
          </a:xfrm>
        </p:spPr>
        <p:txBody>
          <a:bodyPr anchor="ctr">
            <a:normAutofit/>
          </a:bodyPr>
          <a:lstStyle>
            <a:lvl1pPr algn="ctr">
              <a:buNone/>
              <a:defRPr sz="1800" b="0" i="0">
                <a:solidFill>
                  <a:schemeClr val="bg1"/>
                </a:solidFill>
              </a:defRPr>
            </a:lvl1pPr>
          </a:lstStyle>
          <a:p>
            <a:pPr lvl="0"/>
            <a:r>
              <a:rPr lang="en-US" dirty="0"/>
              <a:t>Insert Date</a:t>
            </a:r>
          </a:p>
        </p:txBody>
      </p:sp>
      <p:sp>
        <p:nvSpPr>
          <p:cNvPr id="13" name="Rectangle 14"/>
          <p:cNvSpPr>
            <a:spLocks noChangeArrowheads="1"/>
          </p:cNvSpPr>
          <p:nvPr/>
        </p:nvSpPr>
        <p:spPr bwMode="auto">
          <a:xfrm>
            <a:off x="1031964" y="6045652"/>
            <a:ext cx="10100715" cy="400110"/>
          </a:xfrm>
          <a:prstGeom prst="rect">
            <a:avLst/>
          </a:prstGeom>
          <a:noFill/>
          <a:ln w="9525">
            <a:noFill/>
            <a:miter lim="800000"/>
            <a:headEnd/>
            <a:tailEnd/>
          </a:ln>
          <a:effectLst/>
        </p:spPr>
        <p:txBody>
          <a:bodyPr>
            <a:spAutoFit/>
          </a:bodyPr>
          <a:lstStyle/>
          <a:p>
            <a:pPr>
              <a:spcBef>
                <a:spcPct val="0"/>
              </a:spcBef>
              <a:buClrTx/>
              <a:buFontTx/>
              <a:buNone/>
            </a:pPr>
            <a:r>
              <a:rPr lang="en-GB" sz="1000" dirty="0">
                <a:solidFill>
                  <a:schemeClr val="bg1"/>
                </a:solidFill>
                <a:ea typeface="Arial Unicode MS" pitchFamily="34" charset="-128"/>
                <a:cs typeface="Arial Unicode MS" pitchFamily="34" charset="-128"/>
              </a:rPr>
              <a:t>"This document and its attachments are confidential.  Any</a:t>
            </a:r>
            <a:r>
              <a:rPr lang="en-US" sz="1000" dirty="0">
                <a:solidFill>
                  <a:schemeClr val="bg1"/>
                </a:solidFill>
                <a:ea typeface="Arial Unicode MS" pitchFamily="34" charset="-128"/>
                <a:cs typeface="Arial Unicode MS" pitchFamily="34" charset="-128"/>
              </a:rPr>
              <a:t> unauthorized copying, disclosure or distribution of the material is strictly forbidden"</a:t>
            </a:r>
          </a:p>
          <a:p>
            <a:pPr>
              <a:spcBef>
                <a:spcPct val="0"/>
              </a:spcBef>
              <a:buClrTx/>
              <a:buFontTx/>
              <a:buNone/>
            </a:pPr>
            <a:r>
              <a:rPr lang="en-US" sz="1000" b="1" dirty="0">
                <a:solidFill>
                  <a:schemeClr val="bg1"/>
                </a:solidFill>
              </a:rPr>
              <a:t>	</a:t>
            </a:r>
            <a:r>
              <a:rPr lang="en-US" sz="1000" dirty="0">
                <a:solidFill>
                  <a:schemeClr val="bg1"/>
                </a:solidFill>
              </a:rPr>
              <a:t> </a:t>
            </a:r>
          </a:p>
        </p:txBody>
      </p:sp>
      <p:sp>
        <p:nvSpPr>
          <p:cNvPr id="15" name="Text Placeholder 14"/>
          <p:cNvSpPr>
            <a:spLocks noGrp="1"/>
          </p:cNvSpPr>
          <p:nvPr>
            <p:ph type="body" sz="quarter" idx="12" hasCustomPrompt="1"/>
          </p:nvPr>
        </p:nvSpPr>
        <p:spPr>
          <a:xfrm>
            <a:off x="2306277" y="2971800"/>
            <a:ext cx="8443323" cy="457200"/>
          </a:xfrm>
        </p:spPr>
        <p:txBody>
          <a:bodyPr anchor="ctr"/>
          <a:lstStyle>
            <a:lvl1pPr marL="234945" indent="-120648" algn="l" rtl="0" eaLnBrk="1" fontAlgn="base" hangingPunct="1">
              <a:lnSpc>
                <a:spcPct val="90000"/>
              </a:lnSpc>
              <a:spcBef>
                <a:spcPct val="0"/>
              </a:spcBef>
              <a:spcAft>
                <a:spcPct val="0"/>
              </a:spcAft>
              <a:buNone/>
              <a:defRPr lang="en-US" sz="2000" b="1" i="1" dirty="0" smtClean="0">
                <a:solidFill>
                  <a:schemeClr val="tx1"/>
                </a:solidFill>
                <a:latin typeface="+mj-lt"/>
                <a:ea typeface="+mj-ea"/>
                <a:cs typeface="+mj-cs"/>
              </a:defRPr>
            </a:lvl1pPr>
            <a:lvl2pPr algn="l" rtl="0" eaLnBrk="1" fontAlgn="base" hangingPunct="1">
              <a:lnSpc>
                <a:spcPct val="90000"/>
              </a:lnSpc>
              <a:spcBef>
                <a:spcPct val="0"/>
              </a:spcBef>
              <a:spcAft>
                <a:spcPct val="0"/>
              </a:spcAft>
              <a:buNone/>
              <a:defRPr lang="en-US" sz="2000" b="1" dirty="0" smtClean="0">
                <a:solidFill>
                  <a:schemeClr val="tx1"/>
                </a:solidFill>
                <a:latin typeface="+mj-lt"/>
                <a:ea typeface="+mj-ea"/>
                <a:cs typeface="+mj-cs"/>
              </a:defRPr>
            </a:lvl2pPr>
            <a:lvl3pPr algn="l" rtl="0" eaLnBrk="1" fontAlgn="base" hangingPunct="1">
              <a:lnSpc>
                <a:spcPct val="90000"/>
              </a:lnSpc>
              <a:spcBef>
                <a:spcPct val="0"/>
              </a:spcBef>
              <a:spcAft>
                <a:spcPct val="0"/>
              </a:spcAft>
              <a:defRPr lang="en-US" sz="2000" b="1" dirty="0" smtClean="0">
                <a:solidFill>
                  <a:schemeClr val="tx1"/>
                </a:solidFill>
                <a:latin typeface="+mj-lt"/>
                <a:ea typeface="+mj-ea"/>
                <a:cs typeface="+mj-cs"/>
              </a:defRPr>
            </a:lvl3pPr>
            <a:lvl4pPr algn="l" rtl="0" eaLnBrk="1" fontAlgn="base" hangingPunct="1">
              <a:lnSpc>
                <a:spcPct val="90000"/>
              </a:lnSpc>
              <a:spcBef>
                <a:spcPct val="0"/>
              </a:spcBef>
              <a:spcAft>
                <a:spcPct val="0"/>
              </a:spcAft>
              <a:defRPr lang="en-US" sz="2000" b="1" dirty="0" smtClean="0">
                <a:solidFill>
                  <a:schemeClr val="tx1"/>
                </a:solidFill>
                <a:latin typeface="+mj-lt"/>
                <a:ea typeface="+mj-ea"/>
                <a:cs typeface="+mj-cs"/>
              </a:defRPr>
            </a:lvl4pPr>
            <a:lvl5pPr algn="l" rtl="0" eaLnBrk="1" fontAlgn="base" hangingPunct="1">
              <a:lnSpc>
                <a:spcPct val="90000"/>
              </a:lnSpc>
              <a:spcBef>
                <a:spcPct val="0"/>
              </a:spcBef>
              <a:spcAft>
                <a:spcPct val="0"/>
              </a:spcAft>
              <a:defRPr lang="en-US" sz="2000" b="1" dirty="0" smtClean="0">
                <a:solidFill>
                  <a:schemeClr val="tx1"/>
                </a:solidFill>
                <a:latin typeface="+mj-lt"/>
                <a:ea typeface="+mj-ea"/>
                <a:cs typeface="+mj-cs"/>
              </a:defRPr>
            </a:lvl5pPr>
          </a:lstStyle>
          <a:p>
            <a:pPr lvl="0"/>
            <a:r>
              <a:rPr lang="en-US" dirty="0"/>
              <a:t>Meeting Title</a:t>
            </a:r>
          </a:p>
        </p:txBody>
      </p:sp>
      <p:sp>
        <p:nvSpPr>
          <p:cNvPr id="14" name="Rectangle 11"/>
          <p:cNvSpPr>
            <a:spLocks noChangeArrowheads="1"/>
          </p:cNvSpPr>
          <p:nvPr userDrawn="1"/>
        </p:nvSpPr>
        <p:spPr bwMode="auto">
          <a:xfrm>
            <a:off x="1" y="3492501"/>
            <a:ext cx="12192000" cy="3382963"/>
          </a:xfrm>
          <a:prstGeom prst="rect">
            <a:avLst/>
          </a:prstGeom>
          <a:solidFill>
            <a:srgbClr val="800000"/>
          </a:solidFill>
          <a:ln w="9525">
            <a:noFill/>
            <a:miter lim="800000"/>
            <a:headEnd/>
            <a:tailEnd/>
          </a:ln>
          <a:effectLst/>
        </p:spPr>
        <p:txBody>
          <a:bodyPr wrap="none" anchor="ctr"/>
          <a:lstStyle/>
          <a:p>
            <a:endParaRPr lang="en-US" sz="1100" dirty="0"/>
          </a:p>
        </p:txBody>
      </p:sp>
      <p:sp>
        <p:nvSpPr>
          <p:cNvPr id="16" name="Line 6"/>
          <p:cNvSpPr>
            <a:spLocks noChangeShapeType="1"/>
          </p:cNvSpPr>
          <p:nvPr userDrawn="1"/>
        </p:nvSpPr>
        <p:spPr bwMode="auto">
          <a:xfrm>
            <a:off x="1981835" y="1003300"/>
            <a:ext cx="0" cy="1905000"/>
          </a:xfrm>
          <a:prstGeom prst="line">
            <a:avLst/>
          </a:prstGeom>
          <a:noFill/>
          <a:ln w="101600">
            <a:solidFill>
              <a:srgbClr val="0B1F65"/>
            </a:solidFill>
            <a:round/>
            <a:headEnd/>
            <a:tailEnd/>
          </a:ln>
          <a:effectLst/>
        </p:spPr>
        <p:txBody>
          <a:bodyPr wrap="none" anchor="ctr"/>
          <a:lstStyle/>
          <a:p>
            <a:endParaRPr lang="en-US" sz="1100" dirty="0"/>
          </a:p>
        </p:txBody>
      </p:sp>
      <p:graphicFrame>
        <p:nvGraphicFramePr>
          <p:cNvPr id="17" name="Object 9"/>
          <p:cNvGraphicFramePr>
            <a:graphicFrameLocks noChangeAspect="1"/>
          </p:cNvGraphicFramePr>
          <p:nvPr userDrawn="1"/>
        </p:nvGraphicFramePr>
        <p:xfrm>
          <a:off x="2425501" y="1058865"/>
          <a:ext cx="1336859" cy="1285875"/>
        </p:xfrm>
        <a:graphic>
          <a:graphicData uri="http://schemas.openxmlformats.org/presentationml/2006/ole">
            <mc:AlternateContent xmlns:mc="http://schemas.openxmlformats.org/markup-compatibility/2006">
              <mc:Choice xmlns:v="urn:schemas-microsoft-com:vml" Requires="v">
                <p:oleObj spid="_x0000_s1058" r:id="rId5" imgW="1085714" imgH="1286055" progId="PBrush">
                  <p:embed/>
                </p:oleObj>
              </mc:Choice>
              <mc:Fallback>
                <p:oleObj r:id="rId5" imgW="1085714" imgH="1286055" progId="PBrush">
                  <p:embed/>
                  <p:pic>
                    <p:nvPicPr>
                      <p:cNvPr id="17"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5501" y="1058865"/>
                        <a:ext cx="1336859" cy="1285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2"/>
          <p:cNvSpPr>
            <a:spLocks noChangeArrowheads="1"/>
          </p:cNvSpPr>
          <p:nvPr userDrawn="1"/>
        </p:nvSpPr>
        <p:spPr bwMode="auto">
          <a:xfrm>
            <a:off x="4536891" y="4094163"/>
            <a:ext cx="3090021" cy="673100"/>
          </a:xfrm>
          <a:prstGeom prst="rect">
            <a:avLst/>
          </a:prstGeom>
          <a:noFill/>
          <a:ln w="9525">
            <a:noFill/>
            <a:miter lim="800000"/>
            <a:headEnd/>
            <a:tailEnd/>
          </a:ln>
          <a:effectLst/>
        </p:spPr>
        <p:txBody>
          <a:bodyPr lIns="0" tIns="0" rIns="0" bIns="0"/>
          <a:lstStyle/>
          <a:p>
            <a:pPr>
              <a:spcBef>
                <a:spcPct val="0"/>
              </a:spcBef>
              <a:buClrTx/>
              <a:buFontTx/>
              <a:buNone/>
            </a:pPr>
            <a:r>
              <a:rPr lang="en-US" sz="2000" b="1" dirty="0">
                <a:solidFill>
                  <a:schemeClr val="bg1"/>
                </a:solidFill>
              </a:rPr>
              <a:t>Chicago, IL</a:t>
            </a:r>
          </a:p>
          <a:p>
            <a:pPr>
              <a:spcBef>
                <a:spcPct val="0"/>
              </a:spcBef>
              <a:buClrTx/>
              <a:buFontTx/>
              <a:buNone/>
            </a:pPr>
            <a:r>
              <a:rPr lang="en-US" sz="2000" b="1" dirty="0">
                <a:solidFill>
                  <a:schemeClr val="bg1"/>
                </a:solidFill>
              </a:rPr>
              <a:t>Bangalore, India</a:t>
            </a:r>
          </a:p>
          <a:p>
            <a:pPr>
              <a:spcBef>
                <a:spcPct val="0"/>
              </a:spcBef>
              <a:buClrTx/>
              <a:buFontTx/>
              <a:buNone/>
            </a:pPr>
            <a:r>
              <a:rPr lang="en-US" sz="2000" b="1" dirty="0">
                <a:solidFill>
                  <a:schemeClr val="bg1"/>
                </a:solidFill>
              </a:rPr>
              <a:t>www.mu-sigma.com</a:t>
            </a:r>
          </a:p>
          <a:p>
            <a:pPr>
              <a:spcBef>
                <a:spcPct val="0"/>
              </a:spcBef>
              <a:buClrTx/>
              <a:buFontTx/>
              <a:buNone/>
            </a:pPr>
            <a:endParaRPr lang="en-US" sz="2000" b="1" dirty="0">
              <a:solidFill>
                <a:schemeClr val="bg1"/>
              </a:solidFill>
            </a:endParaRPr>
          </a:p>
        </p:txBody>
      </p:sp>
      <p:sp>
        <p:nvSpPr>
          <p:cNvPr id="19" name="Rectangle 13"/>
          <p:cNvSpPr>
            <a:spLocks noChangeArrowheads="1"/>
          </p:cNvSpPr>
          <p:nvPr userDrawn="1"/>
        </p:nvSpPr>
        <p:spPr bwMode="auto">
          <a:xfrm>
            <a:off x="1420626" y="5785755"/>
            <a:ext cx="9318925" cy="400110"/>
          </a:xfrm>
          <a:prstGeom prst="rect">
            <a:avLst/>
          </a:prstGeom>
          <a:noFill/>
          <a:ln w="9525">
            <a:noFill/>
            <a:miter lim="800000"/>
            <a:headEnd/>
            <a:tailEnd/>
          </a:ln>
          <a:effectLst/>
        </p:spPr>
        <p:txBody>
          <a:bodyPr wrap="square">
            <a:spAutoFit/>
          </a:bodyPr>
          <a:lstStyle/>
          <a:p>
            <a:pPr>
              <a:spcBef>
                <a:spcPct val="0"/>
              </a:spcBef>
              <a:buClrTx/>
              <a:buFontTx/>
              <a:buNone/>
              <a:tabLst>
                <a:tab pos="2971726" algn="ctr"/>
                <a:tab pos="5943451" algn="r"/>
              </a:tabLst>
            </a:pPr>
            <a:r>
              <a:rPr lang="en-US" sz="1000" b="1" u="sng" dirty="0">
                <a:solidFill>
                  <a:schemeClr val="bg1"/>
                </a:solidFill>
              </a:rPr>
              <a:t>Proprietary Information</a:t>
            </a:r>
            <a:endParaRPr lang="en-US" sz="1000" u="sng" dirty="0">
              <a:solidFill>
                <a:schemeClr val="bg1"/>
              </a:solidFill>
              <a:ea typeface="Arial Unicode MS" pitchFamily="34" charset="-128"/>
              <a:cs typeface="Arial Unicode MS" pitchFamily="34" charset="-128"/>
            </a:endParaRPr>
          </a:p>
          <a:p>
            <a:pPr>
              <a:spcBef>
                <a:spcPct val="0"/>
              </a:spcBef>
              <a:buClrTx/>
              <a:buFontTx/>
              <a:buNone/>
              <a:tabLst>
                <a:tab pos="2971726" algn="ctr"/>
                <a:tab pos="5943451" algn="r"/>
              </a:tabLst>
            </a:pPr>
            <a:endParaRPr lang="en-US" sz="1000" u="sng" dirty="0">
              <a:solidFill>
                <a:schemeClr val="bg1"/>
              </a:solidFill>
            </a:endParaRPr>
          </a:p>
        </p:txBody>
      </p:sp>
      <p:sp>
        <p:nvSpPr>
          <p:cNvPr id="20" name="Rectangle 14"/>
          <p:cNvSpPr>
            <a:spLocks noChangeArrowheads="1"/>
          </p:cNvSpPr>
          <p:nvPr userDrawn="1"/>
        </p:nvSpPr>
        <p:spPr bwMode="auto">
          <a:xfrm>
            <a:off x="1031964" y="6045652"/>
            <a:ext cx="10100715" cy="400110"/>
          </a:xfrm>
          <a:prstGeom prst="rect">
            <a:avLst/>
          </a:prstGeom>
          <a:noFill/>
          <a:ln w="9525">
            <a:noFill/>
            <a:miter lim="800000"/>
            <a:headEnd/>
            <a:tailEnd/>
          </a:ln>
          <a:effectLst/>
        </p:spPr>
        <p:txBody>
          <a:bodyPr>
            <a:spAutoFit/>
          </a:bodyPr>
          <a:lstStyle/>
          <a:p>
            <a:pPr>
              <a:spcBef>
                <a:spcPct val="0"/>
              </a:spcBef>
              <a:buClrTx/>
              <a:buFontTx/>
              <a:buNone/>
            </a:pPr>
            <a:r>
              <a:rPr lang="en-GB" sz="1000" dirty="0">
                <a:solidFill>
                  <a:schemeClr val="bg1"/>
                </a:solidFill>
                <a:ea typeface="Arial Unicode MS" pitchFamily="34" charset="-128"/>
                <a:cs typeface="Arial Unicode MS" pitchFamily="34" charset="-128"/>
              </a:rPr>
              <a:t>"This document and its attachments are confidential.  Any</a:t>
            </a:r>
            <a:r>
              <a:rPr lang="en-US" sz="1000" dirty="0">
                <a:solidFill>
                  <a:schemeClr val="bg1"/>
                </a:solidFill>
                <a:ea typeface="Arial Unicode MS" pitchFamily="34" charset="-128"/>
                <a:cs typeface="Arial Unicode MS" pitchFamily="34" charset="-128"/>
              </a:rPr>
              <a:t> unauthorized copying, disclosure or distribution of the material is strictly forbidden"</a:t>
            </a:r>
          </a:p>
          <a:p>
            <a:pPr>
              <a:spcBef>
                <a:spcPct val="0"/>
              </a:spcBef>
              <a:buClrTx/>
              <a:buFontTx/>
              <a:buNone/>
            </a:pPr>
            <a:r>
              <a:rPr lang="en-US" sz="1000" b="1" dirty="0">
                <a:solidFill>
                  <a:schemeClr val="bg1"/>
                </a:solidFill>
              </a:rPr>
              <a:t>	</a:t>
            </a:r>
            <a:r>
              <a:rPr lang="en-US" sz="1000" dirty="0">
                <a:solidFill>
                  <a:schemeClr val="bg1"/>
                </a:solidFill>
              </a:rPr>
              <a:t> </a:t>
            </a:r>
          </a:p>
        </p:txBody>
      </p:sp>
      <p:sp>
        <p:nvSpPr>
          <p:cNvPr id="21" name="TextBox 23"/>
          <p:cNvSpPr txBox="1">
            <a:spLocks noChangeArrowheads="1"/>
          </p:cNvSpPr>
          <p:nvPr userDrawn="1"/>
        </p:nvSpPr>
        <p:spPr bwMode="auto">
          <a:xfrm>
            <a:off x="3991034" y="3556000"/>
            <a:ext cx="4190389" cy="400110"/>
          </a:xfrm>
          <a:prstGeom prst="rect">
            <a:avLst/>
          </a:prstGeom>
          <a:noFill/>
          <a:ln w="9525">
            <a:noFill/>
            <a:miter lim="800000"/>
            <a:headEnd/>
            <a:tailEnd/>
          </a:ln>
        </p:spPr>
        <p:txBody>
          <a:bodyPr>
            <a:spAutoFit/>
          </a:bodyPr>
          <a:lstStyle/>
          <a:p>
            <a:r>
              <a:rPr lang="en-US" sz="2000" b="1" i="1" dirty="0">
                <a:solidFill>
                  <a:schemeClr val="bg1"/>
                </a:solidFill>
              </a:rPr>
              <a:t>Do The Math</a:t>
            </a:r>
          </a:p>
        </p:txBody>
      </p:sp>
      <p:cxnSp>
        <p:nvCxnSpPr>
          <p:cNvPr id="22" name="Straight Connector 25"/>
          <p:cNvCxnSpPr>
            <a:cxnSpLocks noChangeShapeType="1"/>
          </p:cNvCxnSpPr>
          <p:nvPr userDrawn="1"/>
        </p:nvCxnSpPr>
        <p:spPr bwMode="auto">
          <a:xfrm flipV="1">
            <a:off x="5118765" y="3951288"/>
            <a:ext cx="1913428" cy="0"/>
          </a:xfrm>
          <a:prstGeom prst="line">
            <a:avLst/>
          </a:prstGeom>
          <a:noFill/>
          <a:ln w="38100">
            <a:solidFill>
              <a:schemeClr val="bg1"/>
            </a:solidFill>
            <a:round/>
            <a:headEnd/>
            <a:tailEnd/>
          </a:ln>
        </p:spPr>
      </p:cxnSp>
    </p:spTree>
    <p:extLst>
      <p:ext uri="{BB962C8B-B14F-4D97-AF65-F5344CB8AC3E}">
        <p14:creationId xmlns:p14="http://schemas.microsoft.com/office/powerpoint/2010/main" val="18592438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0F0F0"/>
        </a:solidFill>
        <a:effectLst/>
      </p:bgPr>
    </p:bg>
    <p:spTree>
      <p:nvGrpSpPr>
        <p:cNvPr id="1" name=""/>
        <p:cNvGrpSpPr/>
        <p:nvPr/>
      </p:nvGrpSpPr>
      <p:grpSpPr>
        <a:xfrm>
          <a:off x="0" y="0"/>
          <a:ext cx="0" cy="0"/>
          <a:chOff x="0" y="0"/>
          <a:chExt cx="0" cy="0"/>
        </a:xfrm>
      </p:grpSpPr>
      <p:sp>
        <p:nvSpPr>
          <p:cNvPr id="5" name="Text Placeholder 10"/>
          <p:cNvSpPr>
            <a:spLocks noGrp="1"/>
          </p:cNvSpPr>
          <p:nvPr>
            <p:ph type="body" sz="quarter" idx="11"/>
          </p:nvPr>
        </p:nvSpPr>
        <p:spPr>
          <a:xfrm>
            <a:off x="266700" y="228601"/>
            <a:ext cx="11658600" cy="1184367"/>
          </a:xfrm>
        </p:spPr>
        <p:txBody>
          <a:bodyPr anchor="ctr"/>
          <a:lstStyle>
            <a:lvl1pPr marL="0" indent="0" algn="ctr">
              <a:buNone/>
              <a:defRPr sz="5400" b="0" spc="300">
                <a:solidFill>
                  <a:srgbClr val="2C4054"/>
                </a:solidFill>
                <a:latin typeface="Segoe UI" panose="020B0502040204020203" pitchFamily="34" charset="0"/>
                <a:ea typeface="Segoe UI" panose="020B0502040204020203" pitchFamily="34" charset="0"/>
                <a:cs typeface="Segoe UI" panose="020B0502040204020203" pitchFamily="34" charset="0"/>
              </a:defRPr>
            </a:lvl1pPr>
            <a:lvl2pPr>
              <a:defRPr>
                <a:latin typeface="Segoe UI" panose="020B0502040204020203" pitchFamily="34" charset="0"/>
                <a:ea typeface="Segoe UI" panose="020B0502040204020203" pitchFamily="34" charset="0"/>
                <a:cs typeface="Segoe UI" panose="020B0502040204020203" pitchFamily="34" charset="0"/>
              </a:defRPr>
            </a:lvl2pPr>
            <a:lvl3pPr>
              <a:defRPr>
                <a:latin typeface="Segoe UI" panose="020B0502040204020203" pitchFamily="34" charset="0"/>
                <a:ea typeface="Segoe UI" panose="020B0502040204020203" pitchFamily="34" charset="0"/>
                <a:cs typeface="Segoe UI" panose="020B0502040204020203" pitchFamily="34" charset="0"/>
              </a:defRPr>
            </a:lvl3pPr>
            <a:lvl4pPr>
              <a:defRPr>
                <a:latin typeface="Segoe UI" panose="020B0502040204020203" pitchFamily="34" charset="0"/>
                <a:ea typeface="Segoe UI" panose="020B0502040204020203" pitchFamily="34" charset="0"/>
                <a:cs typeface="Segoe UI" panose="020B0502040204020203" pitchFamily="34" charset="0"/>
              </a:defRPr>
            </a:lvl4pPr>
            <a:lvl5pPr>
              <a:defRPr>
                <a:latin typeface="Segoe UI" panose="020B0502040204020203" pitchFamily="34" charset="0"/>
                <a:ea typeface="Segoe UI" panose="020B0502040204020203" pitchFamily="34" charset="0"/>
                <a:cs typeface="Segoe UI" panose="020B0502040204020203" pitchFamily="34" charset="0"/>
              </a:defRPr>
            </a:lvl5pPr>
          </a:lstStyle>
          <a:p>
            <a:pPr lvl="0"/>
            <a:endParaRPr lang="en-US" dirty="0"/>
          </a:p>
        </p:txBody>
      </p:sp>
      <p:sp>
        <p:nvSpPr>
          <p:cNvPr id="2" name="Rectangle 1"/>
          <p:cNvSpPr/>
          <p:nvPr userDrawn="1"/>
        </p:nvSpPr>
        <p:spPr bwMode="auto">
          <a:xfrm>
            <a:off x="0" y="0"/>
            <a:ext cx="12192000" cy="182880"/>
          </a:xfrm>
          <a:prstGeom prst="rect">
            <a:avLst/>
          </a:prstGeom>
          <a:solidFill>
            <a:srgbClr val="2C4054"/>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indent="-234945" algn="l" defTabSz="914377" rtl="0" eaLnBrk="1" fontAlgn="base" latinLnBrk="0" hangingPunct="1">
              <a:lnSpc>
                <a:spcPct val="100000"/>
              </a:lnSpc>
              <a:spcBef>
                <a:spcPct val="100000"/>
              </a:spcBef>
              <a:spcAft>
                <a:spcPct val="0"/>
              </a:spcAft>
              <a:buClrTx/>
              <a:buSzTx/>
              <a:buFont typeface="Webdings" pitchFamily="18" charset="2"/>
              <a:buChar char="4"/>
              <a:tabLst/>
            </a:pPr>
            <a:endParaRPr lang="en-US" sz="1600" b="0" dirty="0" err="1">
              <a:solidFill>
                <a:schemeClr val="tx1"/>
              </a:solidFill>
              <a:latin typeface="+mn-lt"/>
              <a:ea typeface="+mn-ea"/>
              <a:cs typeface="+mn-cs"/>
            </a:endParaRPr>
          </a:p>
        </p:txBody>
      </p:sp>
    </p:spTree>
    <p:extLst>
      <p:ext uri="{BB962C8B-B14F-4D97-AF65-F5344CB8AC3E}">
        <p14:creationId xmlns:p14="http://schemas.microsoft.com/office/powerpoint/2010/main" val="13451634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Agenda Slide">
    <p:spTree>
      <p:nvGrpSpPr>
        <p:cNvPr id="1" name=""/>
        <p:cNvGrpSpPr/>
        <p:nvPr/>
      </p:nvGrpSpPr>
      <p:grpSpPr>
        <a:xfrm>
          <a:off x="0" y="0"/>
          <a:ext cx="0" cy="0"/>
          <a:chOff x="0" y="0"/>
          <a:chExt cx="0" cy="0"/>
        </a:xfrm>
      </p:grpSpPr>
      <p:sp>
        <p:nvSpPr>
          <p:cNvPr id="598018" name="Rectangle 2"/>
          <p:cNvSpPr>
            <a:spLocks noGrp="1" noChangeArrowheads="1"/>
          </p:cNvSpPr>
          <p:nvPr>
            <p:ph type="subTitle" idx="1"/>
          </p:nvPr>
        </p:nvSpPr>
        <p:spPr>
          <a:xfrm>
            <a:off x="1970109" y="2743200"/>
            <a:ext cx="8255692" cy="2971800"/>
          </a:xfrm>
        </p:spPr>
        <p:txBody>
          <a:bodyPr/>
          <a:lstStyle>
            <a:lvl1pPr>
              <a:defRPr/>
            </a:lvl1pPr>
            <a:lvl2pPr marL="452427" lvl="1" indent="-215895">
              <a:defRPr/>
            </a:lvl2pPr>
          </a:lstStyle>
          <a:p>
            <a:r>
              <a:rPr lang="en-US"/>
              <a:t>Click to edit Master subtitle style</a:t>
            </a:r>
          </a:p>
        </p:txBody>
      </p:sp>
      <p:sp>
        <p:nvSpPr>
          <p:cNvPr id="598019" name="Rectangle 3"/>
          <p:cNvSpPr>
            <a:spLocks noGrp="1" noChangeArrowheads="1"/>
          </p:cNvSpPr>
          <p:nvPr>
            <p:ph type="ctrTitle"/>
          </p:nvPr>
        </p:nvSpPr>
        <p:spPr>
          <a:xfrm>
            <a:off x="1970109" y="1219200"/>
            <a:ext cx="8255692" cy="1143000"/>
          </a:xfrm>
        </p:spPr>
        <p:txBody>
          <a:bodyPr tIns="45720" bIns="45720"/>
          <a:lstStyle>
            <a:lvl1pPr>
              <a:defRPr/>
            </a:lvl1pPr>
          </a:lstStyle>
          <a:p>
            <a:r>
              <a:rPr lang="en-US"/>
              <a:t>Click to edit Master title style</a:t>
            </a:r>
          </a:p>
        </p:txBody>
      </p:sp>
      <p:sp>
        <p:nvSpPr>
          <p:cNvPr id="598020" name="Line 4"/>
          <p:cNvSpPr>
            <a:spLocks noChangeShapeType="1"/>
          </p:cNvSpPr>
          <p:nvPr/>
        </p:nvSpPr>
        <p:spPr bwMode="auto">
          <a:xfrm>
            <a:off x="1751207" y="1905000"/>
            <a:ext cx="0" cy="457200"/>
          </a:xfrm>
          <a:prstGeom prst="line">
            <a:avLst/>
          </a:prstGeom>
          <a:noFill/>
          <a:ln w="76200">
            <a:solidFill>
              <a:srgbClr val="0B1F65"/>
            </a:solidFill>
            <a:round/>
            <a:headEnd/>
            <a:tailEnd/>
          </a:ln>
          <a:effectLst/>
        </p:spPr>
        <p:txBody>
          <a:bodyPr wrap="none" anchor="ctr"/>
          <a:lstStyle/>
          <a:p>
            <a:endParaRPr lang="en-US" sz="1100" dirty="0"/>
          </a:p>
        </p:txBody>
      </p:sp>
      <p:sp>
        <p:nvSpPr>
          <p:cNvPr id="10" name="Text Box 5"/>
          <p:cNvSpPr txBox="1">
            <a:spLocks noChangeArrowheads="1"/>
          </p:cNvSpPr>
          <p:nvPr/>
        </p:nvSpPr>
        <p:spPr bwMode="auto">
          <a:xfrm>
            <a:off x="11751428" y="6492242"/>
            <a:ext cx="187552" cy="184666"/>
          </a:xfrm>
          <a:prstGeom prst="rect">
            <a:avLst/>
          </a:prstGeom>
          <a:noFill/>
          <a:ln w="9525">
            <a:noFill/>
            <a:miter lim="800000"/>
            <a:headEnd/>
            <a:tailEnd/>
          </a:ln>
          <a:effectLst/>
        </p:spPr>
        <p:txBody>
          <a:bodyPr wrap="none" lIns="0" tIns="0" rIns="0" bIns="0">
            <a:spAutoFit/>
          </a:bodyPr>
          <a:lstStyle/>
          <a:p>
            <a:pPr algn="r">
              <a:spcBef>
                <a:spcPct val="0"/>
              </a:spcBef>
              <a:buClrTx/>
              <a:buFontTx/>
              <a:buNone/>
            </a:pPr>
            <a:fld id="{2B114154-8EFE-4493-ABC9-427AC67F52E5}" type="slidenum">
              <a:rPr lang="en-US" sz="1200"/>
              <a:pPr algn="r">
                <a:spcBef>
                  <a:spcPct val="0"/>
                </a:spcBef>
                <a:buClrTx/>
                <a:buFontTx/>
                <a:buNone/>
              </a:pPr>
              <a:t>‹#›</a:t>
            </a:fld>
            <a:endParaRPr lang="en-US" sz="1200" dirty="0"/>
          </a:p>
        </p:txBody>
      </p:sp>
      <p:sp>
        <p:nvSpPr>
          <p:cNvPr id="8" name="Text Box 5"/>
          <p:cNvSpPr txBox="1">
            <a:spLocks noChangeArrowheads="1"/>
          </p:cNvSpPr>
          <p:nvPr userDrawn="1"/>
        </p:nvSpPr>
        <p:spPr bwMode="auto">
          <a:xfrm>
            <a:off x="11751428" y="6492242"/>
            <a:ext cx="187552" cy="184666"/>
          </a:xfrm>
          <a:prstGeom prst="rect">
            <a:avLst/>
          </a:prstGeom>
          <a:noFill/>
          <a:ln w="9525">
            <a:noFill/>
            <a:miter lim="800000"/>
            <a:headEnd/>
            <a:tailEnd/>
          </a:ln>
          <a:effectLst/>
        </p:spPr>
        <p:txBody>
          <a:bodyPr wrap="none" lIns="0" tIns="0" rIns="0" bIns="0">
            <a:spAutoFit/>
          </a:bodyPr>
          <a:lstStyle/>
          <a:p>
            <a:pPr algn="r">
              <a:spcBef>
                <a:spcPct val="0"/>
              </a:spcBef>
              <a:buClrTx/>
              <a:buFontTx/>
              <a:buNone/>
            </a:pPr>
            <a:fld id="{2B114154-8EFE-4493-ABC9-427AC67F52E5}" type="slidenum">
              <a:rPr lang="en-US" sz="1200"/>
              <a:pPr algn="r">
                <a:spcBef>
                  <a:spcPct val="0"/>
                </a:spcBef>
                <a:buClrTx/>
                <a:buFontTx/>
                <a:buNone/>
              </a:pPr>
              <a:t>‹#›</a:t>
            </a:fld>
            <a:endParaRPr lang="en-US" sz="1200" dirty="0"/>
          </a:p>
        </p:txBody>
      </p:sp>
      <p:graphicFrame>
        <p:nvGraphicFramePr>
          <p:cNvPr id="1119234" name="Object 113"/>
          <p:cNvGraphicFramePr>
            <a:graphicFrameLocks noChangeAspect="1"/>
          </p:cNvGraphicFramePr>
          <p:nvPr/>
        </p:nvGraphicFramePr>
        <p:xfrm>
          <a:off x="11384804" y="76200"/>
          <a:ext cx="730973" cy="547688"/>
        </p:xfrm>
        <a:graphic>
          <a:graphicData uri="http://schemas.openxmlformats.org/presentationml/2006/ole">
            <mc:AlternateContent xmlns:mc="http://schemas.openxmlformats.org/markup-compatibility/2006">
              <mc:Choice xmlns:v="urn:schemas-microsoft-com:vml" Requires="v">
                <p:oleObj spid="_x0000_s2065" r:id="rId3" imgW="971686" imgH="895238" progId="PBrush">
                  <p:embed/>
                </p:oleObj>
              </mc:Choice>
              <mc:Fallback>
                <p:oleObj r:id="rId3" imgW="971686" imgH="895238" progId="PBrush">
                  <p:embed/>
                  <p:pic>
                    <p:nvPicPr>
                      <p:cNvPr id="1119234" name="Object 1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4804" y="76200"/>
                        <a:ext cx="730973"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p:cNvSpPr txBox="1"/>
          <p:nvPr userDrawn="1"/>
        </p:nvSpPr>
        <p:spPr>
          <a:xfrm>
            <a:off x="225155" y="6492242"/>
            <a:ext cx="2251552" cy="276999"/>
          </a:xfrm>
          <a:prstGeom prst="rect">
            <a:avLst/>
          </a:prstGeom>
          <a:noFill/>
        </p:spPr>
        <p:txBody>
          <a:bodyPr wrap="square" rtlCol="0">
            <a:spAutoFit/>
          </a:bodyPr>
          <a:lstStyle/>
          <a:p>
            <a:pPr algn="l"/>
            <a:r>
              <a:rPr lang="en-US" sz="1200" i="1" dirty="0">
                <a:solidFill>
                  <a:schemeClr val="tx1">
                    <a:lumMod val="50000"/>
                    <a:lumOff val="50000"/>
                  </a:schemeClr>
                </a:solidFill>
              </a:rPr>
              <a:t>Mu Sigma Confidential</a:t>
            </a:r>
          </a:p>
        </p:txBody>
      </p:sp>
    </p:spTree>
    <p:extLst>
      <p:ext uri="{BB962C8B-B14F-4D97-AF65-F5344CB8AC3E}">
        <p14:creationId xmlns:p14="http://schemas.microsoft.com/office/powerpoint/2010/main" val="29452095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No Content">
    <p:bg>
      <p:bgPr>
        <a:solidFill>
          <a:srgbClr val="F0F0F0"/>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4953000"/>
          </a:xfrm>
          <a:prstGeom prst="rect">
            <a:avLst/>
          </a:prstGeom>
          <a:solidFill>
            <a:srgbClr val="2C4054"/>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indent="-234945" algn="l" defTabSz="914377" rtl="0" eaLnBrk="1" fontAlgn="base" latinLnBrk="0" hangingPunct="1">
              <a:lnSpc>
                <a:spcPct val="100000"/>
              </a:lnSpc>
              <a:spcBef>
                <a:spcPct val="100000"/>
              </a:spcBef>
              <a:spcAft>
                <a:spcPct val="0"/>
              </a:spcAft>
              <a:buClrTx/>
              <a:buSzTx/>
              <a:buFont typeface="Webdings" pitchFamily="18" charset="2"/>
              <a:buChar char="4"/>
              <a:tabLst/>
            </a:pPr>
            <a:endParaRPr lang="en-US" sz="1600" b="0" dirty="0" err="1">
              <a:solidFill>
                <a:schemeClr val="tx1"/>
              </a:solidFill>
              <a:latin typeface="+mn-lt"/>
              <a:ea typeface="+mn-ea"/>
              <a:cs typeface="+mn-cs"/>
            </a:endParaRPr>
          </a:p>
        </p:txBody>
      </p:sp>
      <p:sp>
        <p:nvSpPr>
          <p:cNvPr id="7" name="Oval 6"/>
          <p:cNvSpPr/>
          <p:nvPr userDrawn="1"/>
        </p:nvSpPr>
        <p:spPr bwMode="auto">
          <a:xfrm>
            <a:off x="4876800" y="1143000"/>
            <a:ext cx="2438400" cy="2438400"/>
          </a:xfrm>
          <a:prstGeom prst="ellipse">
            <a:avLst/>
          </a:prstGeom>
          <a:solidFill>
            <a:srgbClr val="F0F0F0"/>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0" marR="0" indent="0" algn="l" defTabSz="914377" rtl="0" eaLnBrk="1" fontAlgn="base" latinLnBrk="0" hangingPunct="1">
              <a:lnSpc>
                <a:spcPct val="100000"/>
              </a:lnSpc>
              <a:spcBef>
                <a:spcPct val="100000"/>
              </a:spcBef>
              <a:spcAft>
                <a:spcPct val="0"/>
              </a:spcAft>
              <a:buClrTx/>
              <a:buSzTx/>
              <a:buFont typeface="Webdings" pitchFamily="18" charset="2"/>
              <a:buNone/>
              <a:tabLst/>
            </a:pPr>
            <a:endParaRPr lang="en-US" sz="1600" b="0" dirty="0" err="1">
              <a:solidFill>
                <a:schemeClr val="tx1"/>
              </a:solidFill>
              <a:latin typeface="+mn-lt"/>
              <a:ea typeface="+mn-ea"/>
              <a:cs typeface="+mn-cs"/>
            </a:endParaRPr>
          </a:p>
        </p:txBody>
      </p:sp>
      <p:sp>
        <p:nvSpPr>
          <p:cNvPr id="9" name="Text Placeholder 8"/>
          <p:cNvSpPr>
            <a:spLocks noGrp="1"/>
          </p:cNvSpPr>
          <p:nvPr>
            <p:ph type="body" sz="quarter" idx="10" hasCustomPrompt="1"/>
          </p:nvPr>
        </p:nvSpPr>
        <p:spPr>
          <a:xfrm>
            <a:off x="4876800" y="1143000"/>
            <a:ext cx="2438400" cy="2438400"/>
          </a:xfrm>
        </p:spPr>
        <p:txBody>
          <a:bodyPr anchor="ctr"/>
          <a:lstStyle>
            <a:lvl1pPr marL="0" indent="0" algn="ctr">
              <a:buNone/>
              <a:defRPr sz="10000" b="1">
                <a:solidFill>
                  <a:srgbClr val="2C4054"/>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t>
            </a:r>
          </a:p>
        </p:txBody>
      </p:sp>
      <p:sp>
        <p:nvSpPr>
          <p:cNvPr id="11" name="Text Placeholder 10"/>
          <p:cNvSpPr>
            <a:spLocks noGrp="1"/>
          </p:cNvSpPr>
          <p:nvPr>
            <p:ph type="body" sz="quarter" idx="11"/>
          </p:nvPr>
        </p:nvSpPr>
        <p:spPr>
          <a:xfrm>
            <a:off x="266700" y="5181601"/>
            <a:ext cx="11658600" cy="1184367"/>
          </a:xfrm>
        </p:spPr>
        <p:txBody>
          <a:bodyPr anchor="ctr"/>
          <a:lstStyle>
            <a:lvl1pPr marL="0" indent="0" algn="ctr">
              <a:buNone/>
              <a:defRPr sz="5400" b="0" spc="300">
                <a:solidFill>
                  <a:srgbClr val="2C4054"/>
                </a:solidFill>
                <a:latin typeface="Segoe UI" panose="020B0502040204020203" pitchFamily="34" charset="0"/>
                <a:ea typeface="Segoe UI" panose="020B0502040204020203" pitchFamily="34" charset="0"/>
                <a:cs typeface="Segoe UI" panose="020B0502040204020203" pitchFamily="34" charset="0"/>
              </a:defRPr>
            </a:lvl1pPr>
            <a:lvl2pPr>
              <a:defRPr>
                <a:latin typeface="Segoe UI" panose="020B0502040204020203" pitchFamily="34" charset="0"/>
                <a:ea typeface="Segoe UI" panose="020B0502040204020203" pitchFamily="34" charset="0"/>
                <a:cs typeface="Segoe UI" panose="020B0502040204020203" pitchFamily="34" charset="0"/>
              </a:defRPr>
            </a:lvl2pPr>
            <a:lvl3pPr>
              <a:defRPr>
                <a:latin typeface="Segoe UI" panose="020B0502040204020203" pitchFamily="34" charset="0"/>
                <a:ea typeface="Segoe UI" panose="020B0502040204020203" pitchFamily="34" charset="0"/>
                <a:cs typeface="Segoe UI" panose="020B0502040204020203" pitchFamily="34" charset="0"/>
              </a:defRPr>
            </a:lvl3pPr>
            <a:lvl4pPr>
              <a:defRPr>
                <a:latin typeface="Segoe UI" panose="020B0502040204020203" pitchFamily="34" charset="0"/>
                <a:ea typeface="Segoe UI" panose="020B0502040204020203" pitchFamily="34" charset="0"/>
                <a:cs typeface="Segoe UI" panose="020B0502040204020203" pitchFamily="34" charset="0"/>
              </a:defRPr>
            </a:lvl4pPr>
            <a:lvl5pPr>
              <a:defRPr>
                <a:latin typeface="Segoe UI" panose="020B0502040204020203" pitchFamily="34" charset="0"/>
                <a:ea typeface="Segoe UI" panose="020B0502040204020203" pitchFamily="34" charset="0"/>
                <a:cs typeface="Segoe UI" panose="020B0502040204020203" pitchFamily="34" charset="0"/>
              </a:defRPr>
            </a:lvl5pPr>
          </a:lstStyle>
          <a:p>
            <a:pPr lvl="0"/>
            <a:endParaRPr lang="en-US" dirty="0"/>
          </a:p>
        </p:txBody>
      </p:sp>
    </p:spTree>
    <p:extLst>
      <p:ext uri="{BB962C8B-B14F-4D97-AF65-F5344CB8AC3E}">
        <p14:creationId xmlns:p14="http://schemas.microsoft.com/office/powerpoint/2010/main" val="269110483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What is the Key Takeaway from the Slide?</a:t>
            </a:r>
          </a:p>
        </p:txBody>
      </p:sp>
      <p:sp>
        <p:nvSpPr>
          <p:cNvPr id="3" name="Content Placeholder 2"/>
          <p:cNvSpPr>
            <a:spLocks noGrp="1"/>
          </p:cNvSpPr>
          <p:nvPr>
            <p:ph sz="half" idx="1"/>
          </p:nvPr>
        </p:nvSpPr>
        <p:spPr>
          <a:xfrm>
            <a:off x="795471" y="1381125"/>
            <a:ext cx="5300531" cy="4191000"/>
          </a:xfrm>
        </p:spPr>
        <p:txBody>
          <a:bodyPr/>
          <a:lstStyle>
            <a:lvl1pPr>
              <a:defRPr sz="1600"/>
            </a:lvl1pPr>
            <a:lvl2pPr>
              <a:defRPr sz="1400"/>
            </a:lvl2pPr>
            <a:lvl3pPr>
              <a:defRPr sz="1300"/>
            </a:lvl3pPr>
            <a:lvl4pPr>
              <a:defRPr sz="12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283629" y="1381125"/>
            <a:ext cx="5300531" cy="4191000"/>
          </a:xfrm>
        </p:spPr>
        <p:txBody>
          <a:bodyPr/>
          <a:lstStyle>
            <a:lvl1pPr>
              <a:defRPr sz="1600"/>
            </a:lvl1pPr>
            <a:lvl2pPr>
              <a:defRPr lang="en-US" sz="1400" dirty="0" smtClean="0">
                <a:solidFill>
                  <a:schemeClr val="tx1"/>
                </a:solidFill>
                <a:latin typeface="+mn-lt"/>
              </a:defRPr>
            </a:lvl2pPr>
            <a:lvl3pPr>
              <a:defRPr lang="en-US" sz="1300" baseline="0" dirty="0" smtClean="0">
                <a:solidFill>
                  <a:schemeClr val="tx1"/>
                </a:solidFill>
                <a:latin typeface="+mn-lt"/>
              </a:defRPr>
            </a:lvl3pPr>
            <a:lvl4pPr>
              <a:defRPr lang="en-US" sz="1200" dirty="0" smtClean="0">
                <a:solidFill>
                  <a:schemeClr val="tx1"/>
                </a:solidFill>
                <a:latin typeface="+mn-lt"/>
              </a:defRPr>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graphicFrame>
        <p:nvGraphicFramePr>
          <p:cNvPr id="1121282" name="Object 113"/>
          <p:cNvGraphicFramePr>
            <a:graphicFrameLocks noChangeAspect="1"/>
          </p:cNvGraphicFramePr>
          <p:nvPr/>
        </p:nvGraphicFramePr>
        <p:xfrm>
          <a:off x="11384804" y="76200"/>
          <a:ext cx="730973" cy="547688"/>
        </p:xfrm>
        <a:graphic>
          <a:graphicData uri="http://schemas.openxmlformats.org/presentationml/2006/ole">
            <mc:AlternateContent xmlns:mc="http://schemas.openxmlformats.org/markup-compatibility/2006">
              <mc:Choice xmlns:v="urn:schemas-microsoft-com:vml" Requires="v">
                <p:oleObj spid="_x0000_s3089" r:id="rId3" imgW="971686" imgH="895238" progId="PBrush">
                  <p:embed/>
                </p:oleObj>
              </mc:Choice>
              <mc:Fallback>
                <p:oleObj r:id="rId3" imgW="971686" imgH="895238" progId="PBrush">
                  <p:embed/>
                  <p:pic>
                    <p:nvPicPr>
                      <p:cNvPr id="1121282" name="Object 1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4804" y="76200"/>
                        <a:ext cx="730973"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6283234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797" y="1371337"/>
            <a:ext cx="5386527" cy="639763"/>
          </a:xfrm>
        </p:spPr>
        <p:txBody>
          <a:bodyPr anchor="b"/>
          <a:lstStyle>
            <a:lvl1pPr marL="0" indent="0">
              <a:buNone/>
              <a:defRPr sz="16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609797" y="2174875"/>
            <a:ext cx="5386527" cy="3951288"/>
          </a:xfrm>
        </p:spPr>
        <p:txBody>
          <a:bodyPr/>
          <a:lstStyle>
            <a:lvl1pPr>
              <a:defRPr sz="1600"/>
            </a:lvl1pPr>
            <a:lvl2pPr>
              <a:defRPr sz="1400"/>
            </a:lvl2pPr>
            <a:lvl3pPr>
              <a:defRPr sz="1300"/>
            </a:lvl3pPr>
            <a:lvl4pPr>
              <a:defRPr sz="12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3"/>
          </p:nvPr>
        </p:nvSpPr>
        <p:spPr>
          <a:xfrm>
            <a:off x="6193725" y="1371337"/>
            <a:ext cx="5388480" cy="639763"/>
          </a:xfrm>
        </p:spPr>
        <p:txBody>
          <a:bodyPr anchor="b"/>
          <a:lstStyle>
            <a:lvl1pPr marL="0" indent="0">
              <a:buNone/>
              <a:defRPr sz="16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725" y="2174875"/>
            <a:ext cx="5388480" cy="3951288"/>
          </a:xfrm>
        </p:spPr>
        <p:txBody>
          <a:bodyPr/>
          <a:lstStyle>
            <a:lvl1pPr>
              <a:defRPr sz="1600"/>
            </a:lvl1pPr>
            <a:lvl2pPr>
              <a:defRPr sz="1400"/>
            </a:lvl2pPr>
            <a:lvl3pPr>
              <a:defRPr sz="1300"/>
            </a:lvl3pPr>
            <a:lvl4pPr>
              <a:defRPr sz="12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1"/>
          <p:cNvSpPr>
            <a:spLocks noGrp="1"/>
          </p:cNvSpPr>
          <p:nvPr>
            <p:ph type="title" hasCustomPrompt="1"/>
          </p:nvPr>
        </p:nvSpPr>
        <p:spPr>
          <a:xfrm>
            <a:off x="562889" y="381000"/>
            <a:ext cx="11062315" cy="838200"/>
          </a:xfrm>
        </p:spPr>
        <p:txBody>
          <a:bodyPr/>
          <a:lstStyle/>
          <a:p>
            <a:r>
              <a:rPr lang="en-US" dirty="0"/>
              <a:t>What is the Key Takeaway from the Slide?</a:t>
            </a:r>
          </a:p>
        </p:txBody>
      </p:sp>
      <p:graphicFrame>
        <p:nvGraphicFramePr>
          <p:cNvPr id="1122306" name="Object 113"/>
          <p:cNvGraphicFramePr>
            <a:graphicFrameLocks noChangeAspect="1"/>
          </p:cNvGraphicFramePr>
          <p:nvPr/>
        </p:nvGraphicFramePr>
        <p:xfrm>
          <a:off x="11384804" y="76200"/>
          <a:ext cx="730973" cy="547688"/>
        </p:xfrm>
        <a:graphic>
          <a:graphicData uri="http://schemas.openxmlformats.org/presentationml/2006/ole">
            <mc:AlternateContent xmlns:mc="http://schemas.openxmlformats.org/markup-compatibility/2006">
              <mc:Choice xmlns:v="urn:schemas-microsoft-com:vml" Requires="v">
                <p:oleObj spid="_x0000_s4113" r:id="rId3" imgW="971686" imgH="895238" progId="PBrush">
                  <p:embed/>
                </p:oleObj>
              </mc:Choice>
              <mc:Fallback>
                <p:oleObj r:id="rId3" imgW="971686" imgH="895238" progId="PBrush">
                  <p:embed/>
                  <p:pic>
                    <p:nvPicPr>
                      <p:cNvPr id="1122306" name="Object 1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4804" y="76200"/>
                        <a:ext cx="730973"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1661214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2C405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862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4_Title Slide">
  <p:cSld name="4_Title Slide">
    <p:bg>
      <p:bgPr>
        <a:solidFill>
          <a:schemeClr val="lt1"/>
        </a:solidFill>
        <a:effectLst/>
      </p:bgPr>
    </p:bg>
    <p:spTree>
      <p:nvGrpSpPr>
        <p:cNvPr id="1" name="Shape 80"/>
        <p:cNvGrpSpPr/>
        <p:nvPr/>
      </p:nvGrpSpPr>
      <p:grpSpPr>
        <a:xfrm>
          <a:off x="0" y="0"/>
          <a:ext cx="0" cy="0"/>
          <a:chOff x="0" y="0"/>
          <a:chExt cx="0" cy="0"/>
        </a:xfrm>
      </p:grpSpPr>
      <p:sp>
        <p:nvSpPr>
          <p:cNvPr id="81" name="Google Shape;81;p8"/>
          <p:cNvSpPr txBox="1">
            <a:spLocks noGrp="1"/>
          </p:cNvSpPr>
          <p:nvPr>
            <p:ph type="ctrTitle"/>
          </p:nvPr>
        </p:nvSpPr>
        <p:spPr>
          <a:xfrm>
            <a:off x="5638799" y="2608118"/>
            <a:ext cx="6050973" cy="137160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accent1"/>
              </a:buClr>
              <a:buSzPts val="4800"/>
              <a:buFont typeface="Calibri"/>
              <a:buNone/>
              <a:defRPr sz="48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8"/>
          <p:cNvSpPr txBox="1">
            <a:spLocks noGrp="1"/>
          </p:cNvSpPr>
          <p:nvPr>
            <p:ph type="subTitle" idx="1"/>
          </p:nvPr>
        </p:nvSpPr>
        <p:spPr>
          <a:xfrm>
            <a:off x="5638800" y="4052827"/>
            <a:ext cx="6057900" cy="624903"/>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accent1"/>
              </a:buClr>
              <a:buSzPts val="2000"/>
              <a:buNone/>
              <a:defRPr sz="2000">
                <a:solidFill>
                  <a:schemeClr val="accent1"/>
                </a:solidFill>
                <a:latin typeface="Calibri"/>
                <a:ea typeface="Calibri"/>
                <a:cs typeface="Calibri"/>
                <a:sym typeface="Calibri"/>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83" name="Google Shape;83;p8"/>
          <p:cNvCxnSpPr/>
          <p:nvPr/>
        </p:nvCxnSpPr>
        <p:spPr>
          <a:xfrm>
            <a:off x="5638800" y="5496417"/>
            <a:ext cx="6096000" cy="0"/>
          </a:xfrm>
          <a:prstGeom prst="straightConnector1">
            <a:avLst/>
          </a:prstGeom>
          <a:noFill/>
          <a:ln w="9525" cap="flat" cmpd="sng">
            <a:solidFill>
              <a:srgbClr val="C4C1BD"/>
            </a:solidFill>
            <a:prstDash val="solid"/>
            <a:miter lim="800000"/>
            <a:headEnd type="none" w="sm" len="sm"/>
            <a:tailEnd type="none" w="sm" len="sm"/>
          </a:ln>
        </p:spPr>
      </p:cxnSp>
      <p:sp>
        <p:nvSpPr>
          <p:cNvPr id="84" name="Google Shape;84;p8"/>
          <p:cNvSpPr txBox="1">
            <a:spLocks noGrp="1"/>
          </p:cNvSpPr>
          <p:nvPr>
            <p:ph type="body" idx="2"/>
          </p:nvPr>
        </p:nvSpPr>
        <p:spPr>
          <a:xfrm>
            <a:off x="5638800" y="5848671"/>
            <a:ext cx="6050972" cy="614474"/>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chemeClr val="accent3"/>
              </a:buClr>
              <a:buSzPts val="1200"/>
              <a:buNone/>
              <a:defRPr sz="1200">
                <a:solidFill>
                  <a:schemeClr val="accent3"/>
                </a:solidFill>
                <a:latin typeface="Calibri"/>
                <a:ea typeface="Calibri"/>
                <a:cs typeface="Calibri"/>
                <a:sym typeface="Calibri"/>
              </a:defRPr>
            </a:lvl1pPr>
            <a:lvl2pPr marL="914400" lvl="1"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2pPr>
            <a:lvl3pPr marL="1371600" lvl="2"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3pPr>
            <a:lvl4pPr marL="1828800" lvl="3"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4pPr>
            <a:lvl5pPr marL="2286000" lvl="4"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8"/>
          <p:cNvSpPr txBox="1">
            <a:spLocks noGrp="1"/>
          </p:cNvSpPr>
          <p:nvPr>
            <p:ph type="body" idx="3"/>
          </p:nvPr>
        </p:nvSpPr>
        <p:spPr>
          <a:xfrm>
            <a:off x="5638799" y="5569527"/>
            <a:ext cx="6050972" cy="262924"/>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accent3"/>
              </a:buClr>
              <a:buSzPts val="1200"/>
              <a:buNone/>
              <a:defRPr sz="1200" i="1">
                <a:solidFill>
                  <a:schemeClr val="accent3"/>
                </a:solidFill>
                <a:latin typeface="Calibri"/>
                <a:ea typeface="Calibri"/>
                <a:cs typeface="Calibri"/>
                <a:sym typeface="Calibri"/>
              </a:defRPr>
            </a:lvl1pPr>
            <a:lvl2pPr marL="914400" lvl="1"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2pPr>
            <a:lvl3pPr marL="1371600" lvl="2"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3pPr>
            <a:lvl4pPr marL="1828800" lvl="3"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4pPr>
            <a:lvl5pPr marL="2286000" lvl="4"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86" name="Google Shape;86;p8"/>
          <p:cNvGrpSpPr/>
          <p:nvPr/>
        </p:nvGrpSpPr>
        <p:grpSpPr>
          <a:xfrm>
            <a:off x="-233264" y="-9526"/>
            <a:ext cx="5638799" cy="6867526"/>
            <a:chOff x="-233264" y="-9526"/>
            <a:chExt cx="5638799" cy="6867526"/>
          </a:xfrm>
        </p:grpSpPr>
        <p:pic>
          <p:nvPicPr>
            <p:cNvPr id="87" name="Google Shape;87;p8"/>
            <p:cNvPicPr preferRelativeResize="0"/>
            <p:nvPr/>
          </p:nvPicPr>
          <p:blipFill rotWithShape="1">
            <a:blip r:embed="rId2">
              <a:alphaModFix/>
            </a:blip>
            <a:srcRect r="-269"/>
            <a:stretch/>
          </p:blipFill>
          <p:spPr>
            <a:xfrm>
              <a:off x="0" y="0"/>
              <a:ext cx="4727448" cy="6858000"/>
            </a:xfrm>
            <a:prstGeom prst="rect">
              <a:avLst/>
            </a:prstGeom>
            <a:noFill/>
            <a:ln>
              <a:noFill/>
            </a:ln>
          </p:spPr>
        </p:pic>
        <p:grpSp>
          <p:nvGrpSpPr>
            <p:cNvPr id="88" name="Google Shape;88;p8"/>
            <p:cNvGrpSpPr/>
            <p:nvPr/>
          </p:nvGrpSpPr>
          <p:grpSpPr>
            <a:xfrm>
              <a:off x="-233264" y="5348288"/>
              <a:ext cx="2409728" cy="925513"/>
              <a:chOff x="-233264" y="5348288"/>
              <a:chExt cx="2409728" cy="925513"/>
            </a:xfrm>
          </p:grpSpPr>
          <p:sp>
            <p:nvSpPr>
              <p:cNvPr id="89" name="Google Shape;89;p8"/>
              <p:cNvSpPr/>
              <p:nvPr/>
            </p:nvSpPr>
            <p:spPr>
              <a:xfrm>
                <a:off x="-233264" y="5348288"/>
                <a:ext cx="2409728" cy="925513"/>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90" name="Google Shape;90;p8"/>
              <p:cNvPicPr preferRelativeResize="0"/>
              <p:nvPr/>
            </p:nvPicPr>
            <p:blipFill rotWithShape="1">
              <a:blip r:embed="rId3">
                <a:alphaModFix/>
              </a:blip>
              <a:srcRect l="35477" t="34473" b="25027"/>
              <a:stretch/>
            </p:blipFill>
            <p:spPr>
              <a:xfrm>
                <a:off x="114525" y="5399691"/>
                <a:ext cx="1966062" cy="822706"/>
              </a:xfrm>
              <a:prstGeom prst="rect">
                <a:avLst/>
              </a:prstGeom>
              <a:noFill/>
              <a:ln>
                <a:noFill/>
              </a:ln>
            </p:spPr>
          </p:pic>
        </p:grpSp>
        <p:pic>
          <p:nvPicPr>
            <p:cNvPr id="91" name="Google Shape;91;p8"/>
            <p:cNvPicPr preferRelativeResize="0"/>
            <p:nvPr/>
          </p:nvPicPr>
          <p:blipFill rotWithShape="1">
            <a:blip r:embed="rId4">
              <a:alphaModFix/>
            </a:blip>
            <a:srcRect l="18712" t="14815"/>
            <a:stretch/>
          </p:blipFill>
          <p:spPr>
            <a:xfrm>
              <a:off x="0" y="-9526"/>
              <a:ext cx="5405535" cy="5841977"/>
            </a:xfrm>
            <a:prstGeom prst="rect">
              <a:avLst/>
            </a:prstGeom>
            <a:noFill/>
            <a:ln>
              <a:noFill/>
            </a:ln>
          </p:spPr>
        </p:pic>
      </p:grpSp>
    </p:spTree>
  </p:cSld>
  <p:clrMapOvr>
    <a:masterClrMapping/>
  </p:clrMapOvr>
  <p:extLst>
    <p:ext uri="{DCECCB84-F9BA-43D5-87BE-67443E8EF086}">
      <p15:sldGuideLst xmlns:p15="http://schemas.microsoft.com/office/powerpoint/2012/main">
        <p15:guide id="1" orient="horz" pos="2544">
          <p15:clr>
            <a:srgbClr val="FBAE40"/>
          </p15:clr>
        </p15:guide>
        <p15:guide id="2" pos="3552">
          <p15:clr>
            <a:srgbClr val="FBAE40"/>
          </p15:clr>
        </p15:guide>
        <p15:guide id="3" pos="7296">
          <p15:clr>
            <a:srgbClr val="FBAE40"/>
          </p15:clr>
        </p15:guide>
        <p15:guide id="4" pos="7368">
          <p15:clr>
            <a:srgbClr val="FBAE40"/>
          </p15:clr>
        </p15:guide>
        <p15:guide id="5" orient="horz" pos="1728">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ient Context Slide">
    <p:spTree>
      <p:nvGrpSpPr>
        <p:cNvPr id="1" name=""/>
        <p:cNvGrpSpPr/>
        <p:nvPr/>
      </p:nvGrpSpPr>
      <p:grpSpPr>
        <a:xfrm>
          <a:off x="0" y="0"/>
          <a:ext cx="0" cy="0"/>
          <a:chOff x="0" y="0"/>
          <a:chExt cx="0" cy="0"/>
        </a:xfrm>
      </p:grpSpPr>
      <p:graphicFrame>
        <p:nvGraphicFramePr>
          <p:cNvPr id="1125378" name="Object 113"/>
          <p:cNvGraphicFramePr>
            <a:graphicFrameLocks noChangeAspect="1"/>
          </p:cNvGraphicFramePr>
          <p:nvPr/>
        </p:nvGraphicFramePr>
        <p:xfrm>
          <a:off x="11384804" y="76200"/>
          <a:ext cx="730973" cy="547688"/>
        </p:xfrm>
        <a:graphic>
          <a:graphicData uri="http://schemas.openxmlformats.org/presentationml/2006/ole">
            <mc:AlternateContent xmlns:mc="http://schemas.openxmlformats.org/markup-compatibility/2006">
              <mc:Choice xmlns:v="urn:schemas-microsoft-com:vml" Requires="v">
                <p:oleObj spid="_x0000_s5137" r:id="rId3" imgW="971686" imgH="895238" progId="PBrush">
                  <p:embed/>
                </p:oleObj>
              </mc:Choice>
              <mc:Fallback>
                <p:oleObj r:id="rId3" imgW="971686" imgH="895238" progId="PBrush">
                  <p:embed/>
                  <p:pic>
                    <p:nvPicPr>
                      <p:cNvPr id="1125378" name="Object 1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4804" y="76200"/>
                        <a:ext cx="730973"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itle 5"/>
          <p:cNvSpPr>
            <a:spLocks noGrp="1"/>
          </p:cNvSpPr>
          <p:nvPr>
            <p:ph type="title" hasCustomPrompt="1"/>
          </p:nvPr>
        </p:nvSpPr>
        <p:spPr/>
        <p:txBody>
          <a:bodyPr/>
          <a:lstStyle/>
          <a:p>
            <a:r>
              <a:rPr lang="en-US" dirty="0"/>
              <a:t>What is the Key Takeaway from the Slide?</a:t>
            </a:r>
          </a:p>
        </p:txBody>
      </p:sp>
      <p:graphicFrame>
        <p:nvGraphicFramePr>
          <p:cNvPr id="7" name="Table 6"/>
          <p:cNvGraphicFramePr>
            <a:graphicFrameLocks noGrp="1"/>
          </p:cNvGraphicFramePr>
          <p:nvPr userDrawn="1"/>
        </p:nvGraphicFramePr>
        <p:xfrm>
          <a:off x="546597" y="1431572"/>
          <a:ext cx="5291148" cy="2208248"/>
        </p:xfrm>
        <a:graphic>
          <a:graphicData uri="http://schemas.openxmlformats.org/drawingml/2006/table">
            <a:tbl>
              <a:tblPr firstRow="1" bandRow="1">
                <a:tableStyleId>{5C22544A-7EE6-4342-B048-85BDC9FD1C3A}</a:tableStyleId>
              </a:tblPr>
              <a:tblGrid>
                <a:gridCol w="5291148">
                  <a:extLst>
                    <a:ext uri="{9D8B030D-6E8A-4147-A177-3AD203B41FA5}">
                      <a16:colId xmlns:a16="http://schemas.microsoft.com/office/drawing/2014/main" val="20000"/>
                    </a:ext>
                  </a:extLst>
                </a:gridCol>
              </a:tblGrid>
              <a:tr h="365760">
                <a:tc>
                  <a:txBody>
                    <a:bodyPr/>
                    <a:lstStyle/>
                    <a:p>
                      <a:pPr algn="ctr"/>
                      <a:r>
                        <a:rPr lang="en-US" sz="1500" dirty="0"/>
                        <a:t>Company Facts</a:t>
                      </a:r>
                    </a:p>
                  </a:txBody>
                  <a:tcPr marL="112579" marR="112579" anchor="ctr"/>
                </a:tc>
                <a:extLst>
                  <a:ext uri="{0D108BD9-81ED-4DB2-BD59-A6C34878D82A}">
                    <a16:rowId xmlns:a16="http://schemas.microsoft.com/office/drawing/2014/main" val="10000"/>
                  </a:ext>
                </a:extLst>
              </a:tr>
              <a:tr h="1842488">
                <a:tc>
                  <a:txBody>
                    <a:bodyPr/>
                    <a:lstStyle/>
                    <a:p>
                      <a:pPr marL="228600" indent="-228600">
                        <a:spcAft>
                          <a:spcPts val="600"/>
                        </a:spcAft>
                        <a:buFont typeface="Webdings" pitchFamily="18" charset="2"/>
                        <a:buChar char="4"/>
                      </a:pPr>
                      <a:endParaRPr lang="en-US" sz="1200" u="none" dirty="0"/>
                    </a:p>
                  </a:txBody>
                  <a:tcPr marL="112579" marR="112579"/>
                </a:tc>
                <a:extLst>
                  <a:ext uri="{0D108BD9-81ED-4DB2-BD59-A6C34878D82A}">
                    <a16:rowId xmlns:a16="http://schemas.microsoft.com/office/drawing/2014/main" val="10001"/>
                  </a:ext>
                </a:extLst>
              </a:tr>
            </a:tbl>
          </a:graphicData>
        </a:graphic>
      </p:graphicFrame>
      <p:graphicFrame>
        <p:nvGraphicFramePr>
          <p:cNvPr id="8" name="Table 7"/>
          <p:cNvGraphicFramePr>
            <a:graphicFrameLocks noGrp="1"/>
          </p:cNvGraphicFramePr>
          <p:nvPr userDrawn="1"/>
        </p:nvGraphicFramePr>
        <p:xfrm>
          <a:off x="546597" y="3933472"/>
          <a:ext cx="5291148" cy="2208248"/>
        </p:xfrm>
        <a:graphic>
          <a:graphicData uri="http://schemas.openxmlformats.org/drawingml/2006/table">
            <a:tbl>
              <a:tblPr firstRow="1" bandRow="1">
                <a:tableStyleId>{5C22544A-7EE6-4342-B048-85BDC9FD1C3A}</a:tableStyleId>
              </a:tblPr>
              <a:tblGrid>
                <a:gridCol w="5291148">
                  <a:extLst>
                    <a:ext uri="{9D8B030D-6E8A-4147-A177-3AD203B41FA5}">
                      <a16:colId xmlns:a16="http://schemas.microsoft.com/office/drawing/2014/main" val="20000"/>
                    </a:ext>
                  </a:extLst>
                </a:gridCol>
              </a:tblGrid>
              <a:tr h="365760">
                <a:tc>
                  <a:txBody>
                    <a:bodyPr/>
                    <a:lstStyle/>
                    <a:p>
                      <a:pPr algn="ctr"/>
                      <a:r>
                        <a:rPr lang="en-US" sz="1500" dirty="0"/>
                        <a:t>Company Performance</a:t>
                      </a:r>
                    </a:p>
                  </a:txBody>
                  <a:tcPr marL="112579" marR="112579" anchor="ctr"/>
                </a:tc>
                <a:extLst>
                  <a:ext uri="{0D108BD9-81ED-4DB2-BD59-A6C34878D82A}">
                    <a16:rowId xmlns:a16="http://schemas.microsoft.com/office/drawing/2014/main" val="10000"/>
                  </a:ext>
                </a:extLst>
              </a:tr>
              <a:tr h="1842488">
                <a:tc>
                  <a:txBody>
                    <a:bodyPr/>
                    <a:lstStyle/>
                    <a:p>
                      <a:pPr marL="228600" indent="-228600">
                        <a:spcAft>
                          <a:spcPts val="600"/>
                        </a:spcAft>
                        <a:buFont typeface="Webdings" pitchFamily="18" charset="2"/>
                        <a:buChar char="4"/>
                      </a:pPr>
                      <a:endParaRPr lang="en-US" sz="1200" u="none" dirty="0"/>
                    </a:p>
                  </a:txBody>
                  <a:tcPr marL="112579" marR="112579"/>
                </a:tc>
                <a:extLst>
                  <a:ext uri="{0D108BD9-81ED-4DB2-BD59-A6C34878D82A}">
                    <a16:rowId xmlns:a16="http://schemas.microsoft.com/office/drawing/2014/main" val="10001"/>
                  </a:ext>
                </a:extLst>
              </a:tr>
            </a:tbl>
          </a:graphicData>
        </a:graphic>
      </p:graphicFrame>
      <p:sp>
        <p:nvSpPr>
          <p:cNvPr id="14" name="Text Placeholder 13"/>
          <p:cNvSpPr>
            <a:spLocks noGrp="1"/>
          </p:cNvSpPr>
          <p:nvPr>
            <p:ph type="body" sz="quarter" idx="11" hasCustomPrompt="1"/>
          </p:nvPr>
        </p:nvSpPr>
        <p:spPr>
          <a:xfrm>
            <a:off x="547253" y="1816101"/>
            <a:ext cx="5291148" cy="1816100"/>
          </a:xfrm>
        </p:spPr>
        <p:txBody>
          <a:bodyPr>
            <a:noAutofit/>
          </a:bodyPr>
          <a:lstStyle>
            <a:lvl1pPr>
              <a:spcBef>
                <a:spcPts val="600"/>
              </a:spcBef>
              <a:defRPr sz="1400" baseline="0"/>
            </a:lvl1pPr>
            <a:lvl2pPr>
              <a:lnSpc>
                <a:spcPct val="100000"/>
              </a:lnSpc>
              <a:spcBef>
                <a:spcPts val="300"/>
              </a:spcBef>
              <a:defRPr sz="1200"/>
            </a:lvl2pPr>
          </a:lstStyle>
          <a:p>
            <a:pPr lvl="0"/>
            <a:r>
              <a:rPr lang="en-US" dirty="0"/>
              <a:t>Describe the company in terms of their business presence etc.</a:t>
            </a:r>
          </a:p>
          <a:p>
            <a:pPr lvl="1"/>
            <a:r>
              <a:rPr lang="en-US" dirty="0"/>
              <a:t>Second level</a:t>
            </a:r>
          </a:p>
        </p:txBody>
      </p:sp>
      <p:sp>
        <p:nvSpPr>
          <p:cNvPr id="24" name="Text Placeholder 13"/>
          <p:cNvSpPr>
            <a:spLocks noGrp="1"/>
          </p:cNvSpPr>
          <p:nvPr>
            <p:ph type="body" sz="quarter" idx="13" hasCustomPrompt="1"/>
          </p:nvPr>
        </p:nvSpPr>
        <p:spPr>
          <a:xfrm>
            <a:off x="547253" y="4318001"/>
            <a:ext cx="5291148" cy="1816100"/>
          </a:xfrm>
        </p:spPr>
        <p:txBody>
          <a:bodyPr>
            <a:noAutofit/>
          </a:bodyPr>
          <a:lstStyle>
            <a:lvl1pPr>
              <a:spcBef>
                <a:spcPts val="600"/>
              </a:spcBef>
              <a:defRPr sz="1400"/>
            </a:lvl1pPr>
            <a:lvl2pPr>
              <a:spcBef>
                <a:spcPts val="300"/>
              </a:spcBef>
              <a:defRPr sz="1200"/>
            </a:lvl2pPr>
          </a:lstStyle>
          <a:p>
            <a:pPr lvl="0"/>
            <a:r>
              <a:rPr lang="en-US" dirty="0"/>
              <a:t>How has the company been performing?</a:t>
            </a:r>
          </a:p>
          <a:p>
            <a:pPr lvl="1"/>
            <a:r>
              <a:rPr lang="en-US" dirty="0"/>
              <a:t>Second level</a:t>
            </a:r>
          </a:p>
        </p:txBody>
      </p:sp>
      <p:graphicFrame>
        <p:nvGraphicFramePr>
          <p:cNvPr id="11" name="Table 10"/>
          <p:cNvGraphicFramePr>
            <a:graphicFrameLocks noGrp="1"/>
          </p:cNvGraphicFramePr>
          <p:nvPr userDrawn="1"/>
        </p:nvGraphicFramePr>
        <p:xfrm>
          <a:off x="6378743" y="1431572"/>
          <a:ext cx="5291148" cy="2208248"/>
        </p:xfrm>
        <a:graphic>
          <a:graphicData uri="http://schemas.openxmlformats.org/drawingml/2006/table">
            <a:tbl>
              <a:tblPr firstRow="1" bandRow="1">
                <a:tableStyleId>{5C22544A-7EE6-4342-B048-85BDC9FD1C3A}</a:tableStyleId>
              </a:tblPr>
              <a:tblGrid>
                <a:gridCol w="5291148">
                  <a:extLst>
                    <a:ext uri="{9D8B030D-6E8A-4147-A177-3AD203B41FA5}">
                      <a16:colId xmlns:a16="http://schemas.microsoft.com/office/drawing/2014/main" val="20000"/>
                    </a:ext>
                  </a:extLst>
                </a:gridCol>
              </a:tblGrid>
              <a:tr h="365760">
                <a:tc>
                  <a:txBody>
                    <a:bodyPr/>
                    <a:lstStyle/>
                    <a:p>
                      <a:pPr algn="ctr"/>
                      <a:r>
                        <a:rPr lang="en-US" sz="1500" dirty="0"/>
                        <a:t>Market Situation</a:t>
                      </a:r>
                    </a:p>
                  </a:txBody>
                  <a:tcPr marL="112579" marR="112579" anchor="ctr"/>
                </a:tc>
                <a:extLst>
                  <a:ext uri="{0D108BD9-81ED-4DB2-BD59-A6C34878D82A}">
                    <a16:rowId xmlns:a16="http://schemas.microsoft.com/office/drawing/2014/main" val="10000"/>
                  </a:ext>
                </a:extLst>
              </a:tr>
              <a:tr h="1842488">
                <a:tc>
                  <a:txBody>
                    <a:bodyPr/>
                    <a:lstStyle/>
                    <a:p>
                      <a:pPr marL="228600" indent="-228600">
                        <a:spcAft>
                          <a:spcPts val="600"/>
                        </a:spcAft>
                        <a:buFont typeface="Webdings" pitchFamily="18" charset="2"/>
                        <a:buChar char="4"/>
                      </a:pPr>
                      <a:endParaRPr lang="en-US" sz="1200" u="none" dirty="0"/>
                    </a:p>
                  </a:txBody>
                  <a:tcPr marL="112579" marR="112579"/>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userDrawn="1"/>
        </p:nvGraphicFramePr>
        <p:xfrm>
          <a:off x="6378743" y="3933472"/>
          <a:ext cx="5291148" cy="2208248"/>
        </p:xfrm>
        <a:graphic>
          <a:graphicData uri="http://schemas.openxmlformats.org/drawingml/2006/table">
            <a:tbl>
              <a:tblPr firstRow="1" bandRow="1">
                <a:tableStyleId>{5C22544A-7EE6-4342-B048-85BDC9FD1C3A}</a:tableStyleId>
              </a:tblPr>
              <a:tblGrid>
                <a:gridCol w="5291148">
                  <a:extLst>
                    <a:ext uri="{9D8B030D-6E8A-4147-A177-3AD203B41FA5}">
                      <a16:colId xmlns:a16="http://schemas.microsoft.com/office/drawing/2014/main" val="20000"/>
                    </a:ext>
                  </a:extLst>
                </a:gridCol>
              </a:tblGrid>
              <a:tr h="365760">
                <a:tc>
                  <a:txBody>
                    <a:bodyPr/>
                    <a:lstStyle/>
                    <a:p>
                      <a:pPr algn="ctr"/>
                      <a:r>
                        <a:rPr lang="en-US" sz="1500" dirty="0"/>
                        <a:t>Key Imperatives</a:t>
                      </a:r>
                    </a:p>
                  </a:txBody>
                  <a:tcPr marL="112579" marR="112579" anchor="ctr"/>
                </a:tc>
                <a:extLst>
                  <a:ext uri="{0D108BD9-81ED-4DB2-BD59-A6C34878D82A}">
                    <a16:rowId xmlns:a16="http://schemas.microsoft.com/office/drawing/2014/main" val="10000"/>
                  </a:ext>
                </a:extLst>
              </a:tr>
              <a:tr h="1842488">
                <a:tc>
                  <a:txBody>
                    <a:bodyPr/>
                    <a:lstStyle/>
                    <a:p>
                      <a:pPr marL="228600" indent="-228600">
                        <a:spcAft>
                          <a:spcPts val="600"/>
                        </a:spcAft>
                        <a:buFont typeface="Webdings" pitchFamily="18" charset="2"/>
                        <a:buChar char="4"/>
                      </a:pPr>
                      <a:endParaRPr lang="en-US" sz="1200" u="none" dirty="0"/>
                    </a:p>
                  </a:txBody>
                  <a:tcPr marL="112579" marR="112579"/>
                </a:tc>
                <a:extLst>
                  <a:ext uri="{0D108BD9-81ED-4DB2-BD59-A6C34878D82A}">
                    <a16:rowId xmlns:a16="http://schemas.microsoft.com/office/drawing/2014/main" val="10001"/>
                  </a:ext>
                </a:extLst>
              </a:tr>
            </a:tbl>
          </a:graphicData>
        </a:graphic>
      </p:graphicFrame>
      <p:sp>
        <p:nvSpPr>
          <p:cNvPr id="13" name="Text Placeholder 13"/>
          <p:cNvSpPr>
            <a:spLocks noGrp="1"/>
          </p:cNvSpPr>
          <p:nvPr>
            <p:ph type="body" sz="quarter" idx="14" hasCustomPrompt="1"/>
          </p:nvPr>
        </p:nvSpPr>
        <p:spPr>
          <a:xfrm>
            <a:off x="6379399" y="1816101"/>
            <a:ext cx="5291148" cy="1816100"/>
          </a:xfrm>
        </p:spPr>
        <p:txBody>
          <a:bodyPr>
            <a:noAutofit/>
          </a:bodyPr>
          <a:lstStyle>
            <a:lvl1pPr>
              <a:spcBef>
                <a:spcPts val="600"/>
              </a:spcBef>
              <a:defRPr sz="1400"/>
            </a:lvl1pPr>
            <a:lvl2pPr>
              <a:lnSpc>
                <a:spcPct val="100000"/>
              </a:lnSpc>
              <a:spcBef>
                <a:spcPts val="300"/>
              </a:spcBef>
              <a:defRPr sz="1200"/>
            </a:lvl2pPr>
          </a:lstStyle>
          <a:p>
            <a:pPr lvl="0"/>
            <a:r>
              <a:rPr lang="en-US" dirty="0"/>
              <a:t>Describe the state of the market that the company is in</a:t>
            </a:r>
          </a:p>
          <a:p>
            <a:pPr lvl="1"/>
            <a:r>
              <a:rPr lang="en-US" dirty="0"/>
              <a:t>Second level</a:t>
            </a:r>
          </a:p>
        </p:txBody>
      </p:sp>
      <p:sp>
        <p:nvSpPr>
          <p:cNvPr id="15" name="Text Placeholder 13"/>
          <p:cNvSpPr>
            <a:spLocks noGrp="1"/>
          </p:cNvSpPr>
          <p:nvPr>
            <p:ph type="body" sz="quarter" idx="15" hasCustomPrompt="1"/>
          </p:nvPr>
        </p:nvSpPr>
        <p:spPr>
          <a:xfrm>
            <a:off x="6379399" y="4318001"/>
            <a:ext cx="5291148" cy="1816100"/>
          </a:xfrm>
        </p:spPr>
        <p:txBody>
          <a:bodyPr>
            <a:noAutofit/>
          </a:bodyPr>
          <a:lstStyle>
            <a:lvl1pPr>
              <a:spcBef>
                <a:spcPts val="600"/>
              </a:spcBef>
              <a:defRPr sz="1400" baseline="0"/>
            </a:lvl1pPr>
            <a:lvl2pPr>
              <a:spcBef>
                <a:spcPts val="300"/>
              </a:spcBef>
              <a:defRPr sz="1200"/>
            </a:lvl2pPr>
          </a:lstStyle>
          <a:p>
            <a:pPr lvl="0"/>
            <a:r>
              <a:rPr lang="en-US" dirty="0"/>
              <a:t>According to the company, what are the key focus areas or strategies for the near and distant future?</a:t>
            </a:r>
          </a:p>
          <a:p>
            <a:pPr lvl="1"/>
            <a:r>
              <a:rPr lang="en-US" dirty="0"/>
              <a:t>Second level</a:t>
            </a:r>
          </a:p>
        </p:txBody>
      </p:sp>
    </p:spTree>
    <p:extLst>
      <p:ext uri="{BB962C8B-B14F-4D97-AF65-F5344CB8AC3E}">
        <p14:creationId xmlns:p14="http://schemas.microsoft.com/office/powerpoint/2010/main" val="263395975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Q Future Stat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MPDNA – What is the Key Takeaway from the Slide?</a:t>
            </a:r>
          </a:p>
        </p:txBody>
      </p:sp>
      <p:pic>
        <p:nvPicPr>
          <p:cNvPr id="3" name="Picture 4" descr="j0188453[1]"/>
          <p:cNvPicPr>
            <a:picLocks noChangeAspect="1" noChangeArrowheads="1"/>
          </p:cNvPicPr>
          <p:nvPr userDrawn="1"/>
        </p:nvPicPr>
        <p:blipFill>
          <a:blip r:embed="rId3" cstate="print"/>
          <a:srcRect/>
          <a:stretch>
            <a:fillRect/>
          </a:stretch>
        </p:blipFill>
        <p:spPr bwMode="auto">
          <a:xfrm>
            <a:off x="4440562" y="3556001"/>
            <a:ext cx="3299151" cy="573392"/>
          </a:xfrm>
          <a:prstGeom prst="rect">
            <a:avLst/>
          </a:prstGeom>
          <a:noFill/>
          <a:ln w="9525">
            <a:noFill/>
            <a:miter lim="800000"/>
            <a:headEnd/>
            <a:tailEnd/>
          </a:ln>
        </p:spPr>
      </p:pic>
      <p:graphicFrame>
        <p:nvGraphicFramePr>
          <p:cNvPr id="4" name="Table 3"/>
          <p:cNvGraphicFramePr>
            <a:graphicFrameLocks noGrp="1"/>
          </p:cNvGraphicFramePr>
          <p:nvPr userDrawn="1"/>
        </p:nvGraphicFramePr>
        <p:xfrm>
          <a:off x="546603" y="2155472"/>
          <a:ext cx="3440523" cy="3330928"/>
        </p:xfrm>
        <a:graphic>
          <a:graphicData uri="http://schemas.openxmlformats.org/drawingml/2006/table">
            <a:tbl>
              <a:tblPr firstRow="1" bandRow="1">
                <a:tableStyleId>{21E4AEA4-8DFA-4A89-87EB-49C32662AFE0}</a:tableStyleId>
              </a:tblPr>
              <a:tblGrid>
                <a:gridCol w="3440523">
                  <a:extLst>
                    <a:ext uri="{9D8B030D-6E8A-4147-A177-3AD203B41FA5}">
                      <a16:colId xmlns:a16="http://schemas.microsoft.com/office/drawing/2014/main" val="20000"/>
                    </a:ext>
                  </a:extLst>
                </a:gridCol>
              </a:tblGrid>
              <a:tr h="366801">
                <a:tc>
                  <a:txBody>
                    <a:bodyPr/>
                    <a:lstStyle/>
                    <a:p>
                      <a:pPr algn="ctr"/>
                      <a:r>
                        <a:rPr lang="en-US" sz="1500" dirty="0"/>
                        <a:t>Situation – Current</a:t>
                      </a:r>
                      <a:r>
                        <a:rPr lang="en-US" sz="1500" baseline="0" dirty="0"/>
                        <a:t> State</a:t>
                      </a:r>
                      <a:endParaRPr lang="en-US" sz="1500" dirty="0"/>
                    </a:p>
                  </a:txBody>
                  <a:tcPr marL="112579" marR="112579" anchor="ctr"/>
                </a:tc>
                <a:extLst>
                  <a:ext uri="{0D108BD9-81ED-4DB2-BD59-A6C34878D82A}">
                    <a16:rowId xmlns:a16="http://schemas.microsoft.com/office/drawing/2014/main" val="10000"/>
                  </a:ext>
                </a:extLst>
              </a:tr>
              <a:tr h="2964127">
                <a:tc>
                  <a:txBody>
                    <a:bodyPr/>
                    <a:lstStyle/>
                    <a:p>
                      <a:pPr marL="228600" indent="-228600">
                        <a:spcAft>
                          <a:spcPts val="600"/>
                        </a:spcAft>
                        <a:buFont typeface="Webdings" pitchFamily="18" charset="2"/>
                        <a:buChar char="4"/>
                      </a:pPr>
                      <a:endParaRPr lang="en-US" sz="1200" u="none" dirty="0"/>
                    </a:p>
                  </a:txBody>
                  <a:tcPr marL="112579" marR="112579"/>
                </a:tc>
                <a:extLst>
                  <a:ext uri="{0D108BD9-81ED-4DB2-BD59-A6C34878D82A}">
                    <a16:rowId xmlns:a16="http://schemas.microsoft.com/office/drawing/2014/main" val="10001"/>
                  </a:ext>
                </a:extLst>
              </a:tr>
            </a:tbl>
          </a:graphicData>
        </a:graphic>
      </p:graphicFrame>
      <p:sp>
        <p:nvSpPr>
          <p:cNvPr id="7" name="Text Placeholder 6"/>
          <p:cNvSpPr>
            <a:spLocks noGrp="1"/>
          </p:cNvSpPr>
          <p:nvPr>
            <p:ph type="body" sz="quarter" idx="10" hasCustomPrompt="1"/>
          </p:nvPr>
        </p:nvSpPr>
        <p:spPr>
          <a:xfrm>
            <a:off x="547253" y="2540001"/>
            <a:ext cx="3424236" cy="2933700"/>
          </a:xfrm>
        </p:spPr>
        <p:txBody>
          <a:bodyPr>
            <a:noAutofit/>
          </a:bodyPr>
          <a:lstStyle>
            <a:lvl1pPr>
              <a:spcBef>
                <a:spcPts val="600"/>
              </a:spcBef>
              <a:defRPr sz="1400" baseline="0"/>
            </a:lvl1pPr>
            <a:lvl2pPr>
              <a:lnSpc>
                <a:spcPct val="100000"/>
              </a:lnSpc>
              <a:spcBef>
                <a:spcPts val="300"/>
              </a:spcBef>
              <a:defRPr sz="1200"/>
            </a:lvl2pPr>
          </a:lstStyle>
          <a:p>
            <a:pPr lvl="0"/>
            <a:r>
              <a:rPr lang="en-US" dirty="0"/>
              <a:t>What are the undisputed facts about the client and project?</a:t>
            </a:r>
          </a:p>
          <a:p>
            <a:pPr lvl="1"/>
            <a:r>
              <a:rPr lang="en-US" dirty="0"/>
              <a:t>Second level</a:t>
            </a:r>
          </a:p>
        </p:txBody>
      </p:sp>
      <p:graphicFrame>
        <p:nvGraphicFramePr>
          <p:cNvPr id="8" name="Table 7"/>
          <p:cNvGraphicFramePr>
            <a:graphicFrameLocks noGrp="1"/>
          </p:cNvGraphicFramePr>
          <p:nvPr userDrawn="1"/>
        </p:nvGraphicFramePr>
        <p:xfrm>
          <a:off x="8208135" y="2155472"/>
          <a:ext cx="3440523" cy="3330928"/>
        </p:xfrm>
        <a:graphic>
          <a:graphicData uri="http://schemas.openxmlformats.org/drawingml/2006/table">
            <a:tbl>
              <a:tblPr firstRow="1" bandRow="1">
                <a:tableStyleId>{21E4AEA4-8DFA-4A89-87EB-49C32662AFE0}</a:tableStyleId>
              </a:tblPr>
              <a:tblGrid>
                <a:gridCol w="3440523">
                  <a:extLst>
                    <a:ext uri="{9D8B030D-6E8A-4147-A177-3AD203B41FA5}">
                      <a16:colId xmlns:a16="http://schemas.microsoft.com/office/drawing/2014/main" val="20000"/>
                    </a:ext>
                  </a:extLst>
                </a:gridCol>
              </a:tblGrid>
              <a:tr h="366801">
                <a:tc>
                  <a:txBody>
                    <a:bodyPr/>
                    <a:lstStyle/>
                    <a:p>
                      <a:pPr algn="ctr"/>
                      <a:r>
                        <a:rPr lang="en-US" sz="1500" dirty="0"/>
                        <a:t>Desired Future State</a:t>
                      </a:r>
                    </a:p>
                  </a:txBody>
                  <a:tcPr marL="112579" marR="112579" anchor="ctr"/>
                </a:tc>
                <a:extLst>
                  <a:ext uri="{0D108BD9-81ED-4DB2-BD59-A6C34878D82A}">
                    <a16:rowId xmlns:a16="http://schemas.microsoft.com/office/drawing/2014/main" val="10000"/>
                  </a:ext>
                </a:extLst>
              </a:tr>
              <a:tr h="2964127">
                <a:tc>
                  <a:txBody>
                    <a:bodyPr/>
                    <a:lstStyle/>
                    <a:p>
                      <a:pPr marL="228600" indent="-228600">
                        <a:spcAft>
                          <a:spcPts val="600"/>
                        </a:spcAft>
                        <a:buFont typeface="Webdings" pitchFamily="18" charset="2"/>
                        <a:buChar char="4"/>
                      </a:pPr>
                      <a:endParaRPr lang="en-US" sz="1200" u="none" dirty="0"/>
                    </a:p>
                  </a:txBody>
                  <a:tcPr marL="112579" marR="112579"/>
                </a:tc>
                <a:extLst>
                  <a:ext uri="{0D108BD9-81ED-4DB2-BD59-A6C34878D82A}">
                    <a16:rowId xmlns:a16="http://schemas.microsoft.com/office/drawing/2014/main" val="10001"/>
                  </a:ext>
                </a:extLst>
              </a:tr>
            </a:tbl>
          </a:graphicData>
        </a:graphic>
      </p:graphicFrame>
      <p:sp>
        <p:nvSpPr>
          <p:cNvPr id="9" name="Text Placeholder 6"/>
          <p:cNvSpPr>
            <a:spLocks noGrp="1"/>
          </p:cNvSpPr>
          <p:nvPr>
            <p:ph type="body" sz="quarter" idx="11" hasCustomPrompt="1"/>
          </p:nvPr>
        </p:nvSpPr>
        <p:spPr>
          <a:xfrm>
            <a:off x="8208786" y="2540001"/>
            <a:ext cx="3424236" cy="2933700"/>
          </a:xfrm>
        </p:spPr>
        <p:txBody>
          <a:bodyPr>
            <a:noAutofit/>
          </a:bodyPr>
          <a:lstStyle>
            <a:lvl1pPr>
              <a:spcBef>
                <a:spcPts val="600"/>
              </a:spcBef>
              <a:defRPr sz="1400"/>
            </a:lvl1pPr>
            <a:lvl2pPr>
              <a:lnSpc>
                <a:spcPct val="100000"/>
              </a:lnSpc>
              <a:spcBef>
                <a:spcPts val="300"/>
              </a:spcBef>
              <a:defRPr sz="1200"/>
            </a:lvl2pPr>
          </a:lstStyle>
          <a:p>
            <a:pPr lvl="0"/>
            <a:r>
              <a:rPr lang="en-US" dirty="0"/>
              <a:t>Where would the client like to be?</a:t>
            </a:r>
          </a:p>
          <a:p>
            <a:pPr lvl="1"/>
            <a:r>
              <a:rPr lang="en-US" dirty="0"/>
              <a:t>Second level</a:t>
            </a:r>
          </a:p>
        </p:txBody>
      </p:sp>
      <p:sp>
        <p:nvSpPr>
          <p:cNvPr id="10" name="Right Arrow 9"/>
          <p:cNvSpPr/>
          <p:nvPr userDrawn="1"/>
        </p:nvSpPr>
        <p:spPr bwMode="auto">
          <a:xfrm>
            <a:off x="4052795" y="3251200"/>
            <a:ext cx="337733" cy="1188720"/>
          </a:xfrm>
          <a:prstGeom prst="rightArrow">
            <a:avLst>
              <a:gd name="adj1" fmla="val 50000"/>
              <a:gd name="adj2" fmla="val 100000"/>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indent="-234945" algn="l" defTabSz="914377"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12" name="Right Arrow 11"/>
          <p:cNvSpPr/>
          <p:nvPr userDrawn="1"/>
        </p:nvSpPr>
        <p:spPr bwMode="auto">
          <a:xfrm>
            <a:off x="7805383" y="3251200"/>
            <a:ext cx="337733" cy="1188720"/>
          </a:xfrm>
          <a:prstGeom prst="rightArrow">
            <a:avLst>
              <a:gd name="adj1" fmla="val 50000"/>
              <a:gd name="adj2" fmla="val 100000"/>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indent="-234945" algn="l" defTabSz="914377"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graphicFrame>
        <p:nvGraphicFramePr>
          <p:cNvPr id="13" name="Table 12"/>
          <p:cNvGraphicFramePr>
            <a:graphicFrameLocks noGrp="1"/>
          </p:cNvGraphicFramePr>
          <p:nvPr userDrawn="1"/>
        </p:nvGraphicFramePr>
        <p:xfrm>
          <a:off x="4159119" y="1304572"/>
          <a:ext cx="3877672" cy="1832328"/>
        </p:xfrm>
        <a:graphic>
          <a:graphicData uri="http://schemas.openxmlformats.org/drawingml/2006/table">
            <a:tbl>
              <a:tblPr firstRow="1" bandRow="1">
                <a:tableStyleId>{5C22544A-7EE6-4342-B048-85BDC9FD1C3A}</a:tableStyleId>
              </a:tblPr>
              <a:tblGrid>
                <a:gridCol w="3877672">
                  <a:extLst>
                    <a:ext uri="{9D8B030D-6E8A-4147-A177-3AD203B41FA5}">
                      <a16:colId xmlns:a16="http://schemas.microsoft.com/office/drawing/2014/main" val="20000"/>
                    </a:ext>
                  </a:extLst>
                </a:gridCol>
              </a:tblGrid>
              <a:tr h="341963">
                <a:tc>
                  <a:txBody>
                    <a:bodyPr/>
                    <a:lstStyle/>
                    <a:p>
                      <a:pPr algn="ctr"/>
                      <a:r>
                        <a:rPr lang="en-US" sz="1500" dirty="0"/>
                        <a:t>Complications – The Gap / Trigger</a:t>
                      </a:r>
                    </a:p>
                  </a:txBody>
                  <a:tcPr marL="112579" marR="112579" anchor="ctr"/>
                </a:tc>
                <a:extLst>
                  <a:ext uri="{0D108BD9-81ED-4DB2-BD59-A6C34878D82A}">
                    <a16:rowId xmlns:a16="http://schemas.microsoft.com/office/drawing/2014/main" val="10000"/>
                  </a:ext>
                </a:extLst>
              </a:tr>
              <a:tr h="1490367">
                <a:tc>
                  <a:txBody>
                    <a:bodyPr/>
                    <a:lstStyle/>
                    <a:p>
                      <a:pPr marL="228600" indent="-228600">
                        <a:spcAft>
                          <a:spcPts val="600"/>
                        </a:spcAft>
                        <a:buFont typeface="Webdings" pitchFamily="18" charset="2"/>
                        <a:buChar char="4"/>
                      </a:pPr>
                      <a:endParaRPr lang="en-US" sz="1200" u="none" dirty="0"/>
                    </a:p>
                  </a:txBody>
                  <a:tcPr marL="112579" marR="112579"/>
                </a:tc>
                <a:extLst>
                  <a:ext uri="{0D108BD9-81ED-4DB2-BD59-A6C34878D82A}">
                    <a16:rowId xmlns:a16="http://schemas.microsoft.com/office/drawing/2014/main" val="10001"/>
                  </a:ext>
                </a:extLst>
              </a:tr>
            </a:tbl>
          </a:graphicData>
        </a:graphic>
      </p:graphicFrame>
      <p:sp>
        <p:nvSpPr>
          <p:cNvPr id="14" name="Text Placeholder 6"/>
          <p:cNvSpPr>
            <a:spLocks noGrp="1"/>
          </p:cNvSpPr>
          <p:nvPr>
            <p:ph type="body" sz="quarter" idx="12" hasCustomPrompt="1"/>
          </p:nvPr>
        </p:nvSpPr>
        <p:spPr>
          <a:xfrm>
            <a:off x="4174753" y="1676400"/>
            <a:ext cx="3846403" cy="1447800"/>
          </a:xfrm>
        </p:spPr>
        <p:txBody>
          <a:bodyPr>
            <a:noAutofit/>
          </a:bodyPr>
          <a:lstStyle>
            <a:lvl1pPr>
              <a:spcBef>
                <a:spcPts val="600"/>
              </a:spcBef>
              <a:defRPr sz="1400" baseline="0"/>
            </a:lvl1pPr>
            <a:lvl2pPr>
              <a:lnSpc>
                <a:spcPct val="100000"/>
              </a:lnSpc>
              <a:spcBef>
                <a:spcPts val="300"/>
              </a:spcBef>
              <a:defRPr sz="1200"/>
            </a:lvl2pPr>
          </a:lstStyle>
          <a:p>
            <a:pPr lvl="0"/>
            <a:r>
              <a:rPr lang="en-US" dirty="0"/>
              <a:t>Explain the cause of the gap between the current state and desired future state</a:t>
            </a:r>
          </a:p>
          <a:p>
            <a:pPr lvl="1"/>
            <a:r>
              <a:rPr lang="en-US" dirty="0"/>
              <a:t>Second level</a:t>
            </a:r>
          </a:p>
        </p:txBody>
      </p:sp>
      <p:sp>
        <p:nvSpPr>
          <p:cNvPr id="15" name="Right Arrow 14"/>
          <p:cNvSpPr/>
          <p:nvPr userDrawn="1"/>
        </p:nvSpPr>
        <p:spPr bwMode="auto">
          <a:xfrm rot="5400000">
            <a:off x="5960795" y="2593107"/>
            <a:ext cx="274320" cy="1463509"/>
          </a:xfrm>
          <a:prstGeom prst="rightArrow">
            <a:avLst>
              <a:gd name="adj1" fmla="val 50000"/>
              <a:gd name="adj2" fmla="val 100000"/>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indent="-234945" algn="l" defTabSz="914377"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16" name="Right Arrow 15"/>
          <p:cNvSpPr/>
          <p:nvPr userDrawn="1"/>
        </p:nvSpPr>
        <p:spPr bwMode="auto">
          <a:xfrm rot="5400000">
            <a:off x="5960795" y="3609107"/>
            <a:ext cx="274320" cy="1463509"/>
          </a:xfrm>
          <a:prstGeom prst="rightArrow">
            <a:avLst>
              <a:gd name="adj1" fmla="val 50000"/>
              <a:gd name="adj2" fmla="val 100000"/>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indent="-234945" algn="l" defTabSz="914377"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graphicFrame>
        <p:nvGraphicFramePr>
          <p:cNvPr id="18" name="Table 17"/>
          <p:cNvGraphicFramePr>
            <a:graphicFrameLocks noGrp="1"/>
          </p:cNvGraphicFramePr>
          <p:nvPr userDrawn="1"/>
        </p:nvGraphicFramePr>
        <p:xfrm>
          <a:off x="4159119" y="4530372"/>
          <a:ext cx="3877672" cy="1832328"/>
        </p:xfrm>
        <a:graphic>
          <a:graphicData uri="http://schemas.openxmlformats.org/drawingml/2006/table">
            <a:tbl>
              <a:tblPr firstRow="1" bandRow="1">
                <a:tableStyleId>{5C22544A-7EE6-4342-B048-85BDC9FD1C3A}</a:tableStyleId>
              </a:tblPr>
              <a:tblGrid>
                <a:gridCol w="3877672">
                  <a:extLst>
                    <a:ext uri="{9D8B030D-6E8A-4147-A177-3AD203B41FA5}">
                      <a16:colId xmlns:a16="http://schemas.microsoft.com/office/drawing/2014/main" val="20000"/>
                    </a:ext>
                  </a:extLst>
                </a:gridCol>
              </a:tblGrid>
              <a:tr h="341963">
                <a:tc>
                  <a:txBody>
                    <a:bodyPr/>
                    <a:lstStyle/>
                    <a:p>
                      <a:pPr algn="ctr"/>
                      <a:r>
                        <a:rPr lang="en-US" sz="1500" dirty="0"/>
                        <a:t>Questions – which</a:t>
                      </a:r>
                      <a:r>
                        <a:rPr lang="en-US" sz="1500" baseline="0" dirty="0"/>
                        <a:t> need answers</a:t>
                      </a:r>
                      <a:endParaRPr lang="en-US" sz="1500" dirty="0"/>
                    </a:p>
                  </a:txBody>
                  <a:tcPr marL="112579" marR="112579" anchor="ctr"/>
                </a:tc>
                <a:extLst>
                  <a:ext uri="{0D108BD9-81ED-4DB2-BD59-A6C34878D82A}">
                    <a16:rowId xmlns:a16="http://schemas.microsoft.com/office/drawing/2014/main" val="10000"/>
                  </a:ext>
                </a:extLst>
              </a:tr>
              <a:tr h="1490367">
                <a:tc>
                  <a:txBody>
                    <a:bodyPr/>
                    <a:lstStyle/>
                    <a:p>
                      <a:pPr marL="228600" indent="-228600">
                        <a:spcAft>
                          <a:spcPts val="600"/>
                        </a:spcAft>
                        <a:buFont typeface="Webdings" pitchFamily="18" charset="2"/>
                        <a:buChar char="4"/>
                      </a:pPr>
                      <a:endParaRPr lang="en-US" sz="1200" u="none" dirty="0"/>
                    </a:p>
                  </a:txBody>
                  <a:tcPr marL="112579" marR="112579"/>
                </a:tc>
                <a:extLst>
                  <a:ext uri="{0D108BD9-81ED-4DB2-BD59-A6C34878D82A}">
                    <a16:rowId xmlns:a16="http://schemas.microsoft.com/office/drawing/2014/main" val="10001"/>
                  </a:ext>
                </a:extLst>
              </a:tr>
            </a:tbl>
          </a:graphicData>
        </a:graphic>
      </p:graphicFrame>
      <p:sp>
        <p:nvSpPr>
          <p:cNvPr id="19" name="Text Placeholder 6"/>
          <p:cNvSpPr>
            <a:spLocks noGrp="1"/>
          </p:cNvSpPr>
          <p:nvPr>
            <p:ph type="body" sz="quarter" idx="13" hasCustomPrompt="1"/>
          </p:nvPr>
        </p:nvSpPr>
        <p:spPr>
          <a:xfrm>
            <a:off x="4174753" y="4902200"/>
            <a:ext cx="3846403" cy="1447800"/>
          </a:xfrm>
        </p:spPr>
        <p:txBody>
          <a:bodyPr>
            <a:noAutofit/>
          </a:bodyPr>
          <a:lstStyle>
            <a:lvl1pPr>
              <a:spcBef>
                <a:spcPts val="600"/>
              </a:spcBef>
              <a:defRPr sz="1400"/>
            </a:lvl1pPr>
            <a:lvl2pPr>
              <a:lnSpc>
                <a:spcPct val="100000"/>
              </a:lnSpc>
              <a:spcBef>
                <a:spcPts val="300"/>
              </a:spcBef>
              <a:defRPr sz="1200"/>
            </a:lvl2pPr>
          </a:lstStyle>
          <a:p>
            <a:pPr lvl="0"/>
            <a:r>
              <a:rPr lang="en-US" dirty="0"/>
              <a:t>What is the one key question that we should answer to get from current to desired future state?</a:t>
            </a:r>
          </a:p>
          <a:p>
            <a:pPr lvl="1"/>
            <a:r>
              <a:rPr lang="en-US" dirty="0"/>
              <a:t>What questions will help me answer the one key question?</a:t>
            </a:r>
          </a:p>
        </p:txBody>
      </p:sp>
      <p:graphicFrame>
        <p:nvGraphicFramePr>
          <p:cNvPr id="1128450" name="Object 113"/>
          <p:cNvGraphicFramePr>
            <a:graphicFrameLocks noChangeAspect="1"/>
          </p:cNvGraphicFramePr>
          <p:nvPr/>
        </p:nvGraphicFramePr>
        <p:xfrm>
          <a:off x="11384804" y="76200"/>
          <a:ext cx="730973" cy="547688"/>
        </p:xfrm>
        <a:graphic>
          <a:graphicData uri="http://schemas.openxmlformats.org/presentationml/2006/ole">
            <mc:AlternateContent xmlns:mc="http://schemas.openxmlformats.org/markup-compatibility/2006">
              <mc:Choice xmlns:v="urn:schemas-microsoft-com:vml" Requires="v">
                <p:oleObj spid="_x0000_s6161" r:id="rId4" imgW="971686" imgH="895238" progId="PBrush">
                  <p:embed/>
                </p:oleObj>
              </mc:Choice>
              <mc:Fallback>
                <p:oleObj r:id="rId4" imgW="971686" imgH="895238" progId="PBrush">
                  <p:embed/>
                  <p:pic>
                    <p:nvPicPr>
                      <p:cNvPr id="1128450" name="Object 1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84804" y="76200"/>
                        <a:ext cx="730973"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218525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err="1"/>
              <a:t>MuKyun</a:t>
            </a:r>
            <a:r>
              <a:rPr lang="en-US" dirty="0"/>
              <a:t> – What is the Key Takeaway from the Slide?</a:t>
            </a:r>
          </a:p>
        </p:txBody>
      </p:sp>
      <p:graphicFrame>
        <p:nvGraphicFramePr>
          <p:cNvPr id="15" name="Object 14"/>
          <p:cNvGraphicFramePr>
            <a:graphicFrameLocks noChangeAspect="1"/>
          </p:cNvGraphicFramePr>
          <p:nvPr userDrawn="1"/>
        </p:nvGraphicFramePr>
        <p:xfrm>
          <a:off x="11384804" y="76200"/>
          <a:ext cx="730973" cy="547688"/>
        </p:xfrm>
        <a:graphic>
          <a:graphicData uri="http://schemas.openxmlformats.org/presentationml/2006/ole">
            <mc:AlternateContent xmlns:mc="http://schemas.openxmlformats.org/markup-compatibility/2006">
              <mc:Choice xmlns:v="urn:schemas-microsoft-com:vml" Requires="v">
                <p:oleObj spid="_x0000_s7185" r:id="rId3" imgW="971686" imgH="895238" progId="PBrush">
                  <p:embed/>
                </p:oleObj>
              </mc:Choice>
              <mc:Fallback>
                <p:oleObj r:id="rId3" imgW="971686" imgH="895238" progId="PBrush">
                  <p:embed/>
                  <p:pic>
                    <p:nvPicPr>
                      <p:cNvPr id="15"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4804" y="76200"/>
                        <a:ext cx="730973"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Freeform 8"/>
          <p:cNvSpPr/>
          <p:nvPr/>
        </p:nvSpPr>
        <p:spPr>
          <a:xfrm>
            <a:off x="562888" y="1282763"/>
            <a:ext cx="11062312" cy="971303"/>
          </a:xfrm>
          <a:custGeom>
            <a:avLst/>
            <a:gdLst>
              <a:gd name="connsiteX0" fmla="*/ 0 w 8985248"/>
              <a:gd name="connsiteY0" fmla="*/ 97130 h 971303"/>
              <a:gd name="connsiteX1" fmla="*/ 97130 w 8985248"/>
              <a:gd name="connsiteY1" fmla="*/ 0 h 971303"/>
              <a:gd name="connsiteX2" fmla="*/ 8888118 w 8985248"/>
              <a:gd name="connsiteY2" fmla="*/ 0 h 971303"/>
              <a:gd name="connsiteX3" fmla="*/ 8985248 w 8985248"/>
              <a:gd name="connsiteY3" fmla="*/ 97130 h 971303"/>
              <a:gd name="connsiteX4" fmla="*/ 8985248 w 8985248"/>
              <a:gd name="connsiteY4" fmla="*/ 874173 h 971303"/>
              <a:gd name="connsiteX5" fmla="*/ 8888118 w 8985248"/>
              <a:gd name="connsiteY5" fmla="*/ 971303 h 971303"/>
              <a:gd name="connsiteX6" fmla="*/ 97130 w 8985248"/>
              <a:gd name="connsiteY6" fmla="*/ 971303 h 971303"/>
              <a:gd name="connsiteX7" fmla="*/ 0 w 8985248"/>
              <a:gd name="connsiteY7" fmla="*/ 874173 h 971303"/>
              <a:gd name="connsiteX8" fmla="*/ 0 w 8985248"/>
              <a:gd name="connsiteY8" fmla="*/ 97130 h 97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85248" h="971303">
                <a:moveTo>
                  <a:pt x="0" y="97130"/>
                </a:moveTo>
                <a:cubicBezTo>
                  <a:pt x="0" y="43487"/>
                  <a:pt x="43487" y="0"/>
                  <a:pt x="97130" y="0"/>
                </a:cubicBezTo>
                <a:lnTo>
                  <a:pt x="8888118" y="0"/>
                </a:lnTo>
                <a:cubicBezTo>
                  <a:pt x="8941761" y="0"/>
                  <a:pt x="8985248" y="43487"/>
                  <a:pt x="8985248" y="97130"/>
                </a:cubicBezTo>
                <a:lnTo>
                  <a:pt x="8985248" y="874173"/>
                </a:lnTo>
                <a:cubicBezTo>
                  <a:pt x="8985248" y="927816"/>
                  <a:pt x="8941761" y="971303"/>
                  <a:pt x="8888118" y="971303"/>
                </a:cubicBezTo>
                <a:lnTo>
                  <a:pt x="97130" y="971303"/>
                </a:lnTo>
                <a:cubicBezTo>
                  <a:pt x="43487" y="971303"/>
                  <a:pt x="0" y="927816"/>
                  <a:pt x="0" y="874173"/>
                </a:cubicBezTo>
                <a:lnTo>
                  <a:pt x="0" y="97130"/>
                </a:lnTo>
                <a:close/>
              </a:path>
            </a:pathLst>
          </a:custGeom>
          <a:solidFill>
            <a:srgbClr val="D8CBC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66571" tIns="72391" rIns="72391" bIns="72391" numCol="1" spcCol="1270" anchor="t" anchorCtr="0">
            <a:noAutofit/>
          </a:bodyPr>
          <a:lstStyle/>
          <a:p>
            <a:pPr marL="0" lvl="0" indent="0" algn="l" defTabSz="844530">
              <a:lnSpc>
                <a:spcPct val="90000"/>
              </a:lnSpc>
              <a:spcBef>
                <a:spcPct val="0"/>
              </a:spcBef>
              <a:spcAft>
                <a:spcPct val="35000"/>
              </a:spcAft>
              <a:buFont typeface="Webdings" pitchFamily="18" charset="2"/>
              <a:buNone/>
            </a:pPr>
            <a:endParaRPr lang="en-US" sz="1400" kern="1200" dirty="0">
              <a:solidFill>
                <a:schemeClr val="tx1"/>
              </a:solidFill>
            </a:endParaRPr>
          </a:p>
        </p:txBody>
      </p:sp>
      <p:sp>
        <p:nvSpPr>
          <p:cNvPr id="12" name="Rounded Rectangle 11"/>
          <p:cNvSpPr/>
          <p:nvPr/>
        </p:nvSpPr>
        <p:spPr>
          <a:xfrm>
            <a:off x="682472" y="1379890"/>
            <a:ext cx="2212463" cy="777043"/>
          </a:xfrm>
          <a:prstGeom prst="roundRect">
            <a:avLst/>
          </a:prstGeom>
          <a:solidFill>
            <a:schemeClr val="accent1"/>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marL="0" marR="0" indent="0" algn="l" defTabSz="914377" rtl="0" eaLnBrk="0" fontAlgn="base" latinLnBrk="0" hangingPunct="0">
              <a:lnSpc>
                <a:spcPct val="100000"/>
              </a:lnSpc>
              <a:spcBef>
                <a:spcPct val="10000"/>
              </a:spcBef>
              <a:spcAft>
                <a:spcPct val="0"/>
              </a:spcAft>
              <a:buClr>
                <a:srgbClr val="0B1F65"/>
              </a:buClr>
              <a:buSzTx/>
              <a:buFont typeface="Webdings" pitchFamily="18" charset="2"/>
              <a:buNone/>
              <a:tabLst/>
              <a:defRPr/>
            </a:pPr>
            <a:r>
              <a:rPr lang="en-US" sz="1400" b="1" dirty="0">
                <a:solidFill>
                  <a:schemeClr val="bg1"/>
                </a:solidFill>
              </a:rPr>
              <a:t>Who is the end consumer?</a:t>
            </a:r>
            <a:endParaRPr lang="en-US" sz="1400" b="1" dirty="0">
              <a:solidFill>
                <a:schemeClr val="bg1"/>
              </a:solidFill>
              <a:latin typeface="+mn-lt"/>
              <a:ea typeface="+mn-ea"/>
              <a:cs typeface="+mn-cs"/>
            </a:endParaRPr>
          </a:p>
        </p:txBody>
      </p:sp>
      <p:sp>
        <p:nvSpPr>
          <p:cNvPr id="16" name="Freeform 15"/>
          <p:cNvSpPr/>
          <p:nvPr/>
        </p:nvSpPr>
        <p:spPr>
          <a:xfrm>
            <a:off x="562888" y="2351198"/>
            <a:ext cx="11062312" cy="971303"/>
          </a:xfrm>
          <a:custGeom>
            <a:avLst/>
            <a:gdLst>
              <a:gd name="connsiteX0" fmla="*/ 0 w 8985248"/>
              <a:gd name="connsiteY0" fmla="*/ 97130 h 971303"/>
              <a:gd name="connsiteX1" fmla="*/ 97130 w 8985248"/>
              <a:gd name="connsiteY1" fmla="*/ 0 h 971303"/>
              <a:gd name="connsiteX2" fmla="*/ 8888118 w 8985248"/>
              <a:gd name="connsiteY2" fmla="*/ 0 h 971303"/>
              <a:gd name="connsiteX3" fmla="*/ 8985248 w 8985248"/>
              <a:gd name="connsiteY3" fmla="*/ 97130 h 971303"/>
              <a:gd name="connsiteX4" fmla="*/ 8985248 w 8985248"/>
              <a:gd name="connsiteY4" fmla="*/ 874173 h 971303"/>
              <a:gd name="connsiteX5" fmla="*/ 8888118 w 8985248"/>
              <a:gd name="connsiteY5" fmla="*/ 971303 h 971303"/>
              <a:gd name="connsiteX6" fmla="*/ 97130 w 8985248"/>
              <a:gd name="connsiteY6" fmla="*/ 971303 h 971303"/>
              <a:gd name="connsiteX7" fmla="*/ 0 w 8985248"/>
              <a:gd name="connsiteY7" fmla="*/ 874173 h 971303"/>
              <a:gd name="connsiteX8" fmla="*/ 0 w 8985248"/>
              <a:gd name="connsiteY8" fmla="*/ 97130 h 97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85248" h="971303">
                <a:moveTo>
                  <a:pt x="0" y="97130"/>
                </a:moveTo>
                <a:cubicBezTo>
                  <a:pt x="0" y="43487"/>
                  <a:pt x="43487" y="0"/>
                  <a:pt x="97130" y="0"/>
                </a:cubicBezTo>
                <a:lnTo>
                  <a:pt x="8888118" y="0"/>
                </a:lnTo>
                <a:cubicBezTo>
                  <a:pt x="8941761" y="0"/>
                  <a:pt x="8985248" y="43487"/>
                  <a:pt x="8985248" y="97130"/>
                </a:cubicBezTo>
                <a:lnTo>
                  <a:pt x="8985248" y="874173"/>
                </a:lnTo>
                <a:cubicBezTo>
                  <a:pt x="8985248" y="927816"/>
                  <a:pt x="8941761" y="971303"/>
                  <a:pt x="8888118" y="971303"/>
                </a:cubicBezTo>
                <a:lnTo>
                  <a:pt x="97130" y="971303"/>
                </a:lnTo>
                <a:cubicBezTo>
                  <a:pt x="43487" y="971303"/>
                  <a:pt x="0" y="927816"/>
                  <a:pt x="0" y="874173"/>
                </a:cubicBezTo>
                <a:lnTo>
                  <a:pt x="0" y="97130"/>
                </a:lnTo>
                <a:close/>
              </a:path>
            </a:pathLst>
          </a:custGeom>
          <a:solidFill>
            <a:srgbClr val="D8CBC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66571" tIns="72391" rIns="72391" bIns="72391" numCol="1" spcCol="1270" anchor="t" anchorCtr="0">
            <a:noAutofit/>
          </a:bodyPr>
          <a:lstStyle/>
          <a:p>
            <a:pPr marL="0" lvl="0" indent="0" algn="l" defTabSz="844530">
              <a:lnSpc>
                <a:spcPct val="90000"/>
              </a:lnSpc>
              <a:spcBef>
                <a:spcPct val="0"/>
              </a:spcBef>
              <a:spcAft>
                <a:spcPct val="35000"/>
              </a:spcAft>
              <a:buFont typeface="Webdings" pitchFamily="18" charset="2"/>
              <a:buNone/>
            </a:pPr>
            <a:endParaRPr lang="en-US" sz="1400" kern="1200" dirty="0">
              <a:solidFill>
                <a:schemeClr val="tx1"/>
              </a:solidFill>
            </a:endParaRPr>
          </a:p>
        </p:txBody>
      </p:sp>
      <p:sp>
        <p:nvSpPr>
          <p:cNvPr id="21" name="Rounded Rectangle 20"/>
          <p:cNvSpPr/>
          <p:nvPr/>
        </p:nvSpPr>
        <p:spPr>
          <a:xfrm>
            <a:off x="682472" y="2448325"/>
            <a:ext cx="2212463" cy="777043"/>
          </a:xfrm>
          <a:prstGeom prst="roundRect">
            <a:avLst/>
          </a:prstGeom>
          <a:solidFill>
            <a:schemeClr val="accent1"/>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marL="0" marR="0" indent="0" algn="l" defTabSz="914377" rtl="0" eaLnBrk="0" fontAlgn="base" latinLnBrk="0" hangingPunct="0">
              <a:lnSpc>
                <a:spcPct val="100000"/>
              </a:lnSpc>
              <a:spcBef>
                <a:spcPct val="10000"/>
              </a:spcBef>
              <a:spcAft>
                <a:spcPct val="0"/>
              </a:spcAft>
              <a:buClr>
                <a:srgbClr val="0B1F65"/>
              </a:buClr>
              <a:buSzTx/>
              <a:buFont typeface="Webdings" pitchFamily="18" charset="2"/>
              <a:buNone/>
              <a:tabLst/>
              <a:defRPr/>
            </a:pPr>
            <a:r>
              <a:rPr lang="en-US" sz="1400" b="1" dirty="0">
                <a:solidFill>
                  <a:schemeClr val="bg1"/>
                </a:solidFill>
              </a:rPr>
              <a:t>What is the business question?</a:t>
            </a:r>
            <a:endParaRPr lang="en-US" sz="1400" b="1" dirty="0">
              <a:solidFill>
                <a:schemeClr val="bg1"/>
              </a:solidFill>
              <a:latin typeface="+mn-lt"/>
              <a:ea typeface="+mn-ea"/>
              <a:cs typeface="+mn-cs"/>
            </a:endParaRPr>
          </a:p>
        </p:txBody>
      </p:sp>
      <p:sp>
        <p:nvSpPr>
          <p:cNvPr id="22" name="Freeform 21"/>
          <p:cNvSpPr/>
          <p:nvPr/>
        </p:nvSpPr>
        <p:spPr>
          <a:xfrm>
            <a:off x="562888" y="3419630"/>
            <a:ext cx="11062312" cy="971303"/>
          </a:xfrm>
          <a:custGeom>
            <a:avLst/>
            <a:gdLst>
              <a:gd name="connsiteX0" fmla="*/ 0 w 8985248"/>
              <a:gd name="connsiteY0" fmla="*/ 97130 h 971303"/>
              <a:gd name="connsiteX1" fmla="*/ 97130 w 8985248"/>
              <a:gd name="connsiteY1" fmla="*/ 0 h 971303"/>
              <a:gd name="connsiteX2" fmla="*/ 8888118 w 8985248"/>
              <a:gd name="connsiteY2" fmla="*/ 0 h 971303"/>
              <a:gd name="connsiteX3" fmla="*/ 8985248 w 8985248"/>
              <a:gd name="connsiteY3" fmla="*/ 97130 h 971303"/>
              <a:gd name="connsiteX4" fmla="*/ 8985248 w 8985248"/>
              <a:gd name="connsiteY4" fmla="*/ 874173 h 971303"/>
              <a:gd name="connsiteX5" fmla="*/ 8888118 w 8985248"/>
              <a:gd name="connsiteY5" fmla="*/ 971303 h 971303"/>
              <a:gd name="connsiteX6" fmla="*/ 97130 w 8985248"/>
              <a:gd name="connsiteY6" fmla="*/ 971303 h 971303"/>
              <a:gd name="connsiteX7" fmla="*/ 0 w 8985248"/>
              <a:gd name="connsiteY7" fmla="*/ 874173 h 971303"/>
              <a:gd name="connsiteX8" fmla="*/ 0 w 8985248"/>
              <a:gd name="connsiteY8" fmla="*/ 97130 h 97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85248" h="971303">
                <a:moveTo>
                  <a:pt x="0" y="97130"/>
                </a:moveTo>
                <a:cubicBezTo>
                  <a:pt x="0" y="43487"/>
                  <a:pt x="43487" y="0"/>
                  <a:pt x="97130" y="0"/>
                </a:cubicBezTo>
                <a:lnTo>
                  <a:pt x="8888118" y="0"/>
                </a:lnTo>
                <a:cubicBezTo>
                  <a:pt x="8941761" y="0"/>
                  <a:pt x="8985248" y="43487"/>
                  <a:pt x="8985248" y="97130"/>
                </a:cubicBezTo>
                <a:lnTo>
                  <a:pt x="8985248" y="874173"/>
                </a:lnTo>
                <a:cubicBezTo>
                  <a:pt x="8985248" y="927816"/>
                  <a:pt x="8941761" y="971303"/>
                  <a:pt x="8888118" y="971303"/>
                </a:cubicBezTo>
                <a:lnTo>
                  <a:pt x="97130" y="971303"/>
                </a:lnTo>
                <a:cubicBezTo>
                  <a:pt x="43487" y="971303"/>
                  <a:pt x="0" y="927816"/>
                  <a:pt x="0" y="874173"/>
                </a:cubicBezTo>
                <a:lnTo>
                  <a:pt x="0" y="97130"/>
                </a:lnTo>
                <a:close/>
              </a:path>
            </a:pathLst>
          </a:custGeom>
          <a:solidFill>
            <a:srgbClr val="D8CBC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66571" tIns="72391" rIns="72391" bIns="72391" numCol="1" spcCol="1270" anchor="t" anchorCtr="0">
            <a:noAutofit/>
          </a:bodyPr>
          <a:lstStyle/>
          <a:p>
            <a:pPr marL="0" lvl="0" indent="0" algn="l" defTabSz="844530">
              <a:lnSpc>
                <a:spcPct val="90000"/>
              </a:lnSpc>
              <a:spcBef>
                <a:spcPct val="0"/>
              </a:spcBef>
              <a:spcAft>
                <a:spcPct val="35000"/>
              </a:spcAft>
              <a:buFont typeface="Webdings" pitchFamily="18" charset="2"/>
              <a:buNone/>
            </a:pPr>
            <a:endParaRPr lang="en-US" sz="1400" kern="1200" dirty="0">
              <a:solidFill>
                <a:schemeClr val="tx1"/>
              </a:solidFill>
            </a:endParaRPr>
          </a:p>
        </p:txBody>
      </p:sp>
      <p:sp>
        <p:nvSpPr>
          <p:cNvPr id="23" name="Rounded Rectangle 22"/>
          <p:cNvSpPr/>
          <p:nvPr/>
        </p:nvSpPr>
        <p:spPr>
          <a:xfrm>
            <a:off x="682472" y="3516759"/>
            <a:ext cx="2212463" cy="777043"/>
          </a:xfrm>
          <a:prstGeom prst="roundRect">
            <a:avLst/>
          </a:prstGeom>
          <a:solidFill>
            <a:schemeClr val="accent1"/>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algn="l"/>
            <a:r>
              <a:rPr lang="en-US" sz="1400" b="1" dirty="0"/>
              <a:t>What triggered the question?</a:t>
            </a:r>
          </a:p>
        </p:txBody>
      </p:sp>
      <p:sp>
        <p:nvSpPr>
          <p:cNvPr id="24" name="Freeform 23"/>
          <p:cNvSpPr/>
          <p:nvPr/>
        </p:nvSpPr>
        <p:spPr>
          <a:xfrm>
            <a:off x="562888" y="4488066"/>
            <a:ext cx="11062312" cy="971303"/>
          </a:xfrm>
          <a:custGeom>
            <a:avLst/>
            <a:gdLst>
              <a:gd name="connsiteX0" fmla="*/ 0 w 8985248"/>
              <a:gd name="connsiteY0" fmla="*/ 97130 h 971303"/>
              <a:gd name="connsiteX1" fmla="*/ 97130 w 8985248"/>
              <a:gd name="connsiteY1" fmla="*/ 0 h 971303"/>
              <a:gd name="connsiteX2" fmla="*/ 8888118 w 8985248"/>
              <a:gd name="connsiteY2" fmla="*/ 0 h 971303"/>
              <a:gd name="connsiteX3" fmla="*/ 8985248 w 8985248"/>
              <a:gd name="connsiteY3" fmla="*/ 97130 h 971303"/>
              <a:gd name="connsiteX4" fmla="*/ 8985248 w 8985248"/>
              <a:gd name="connsiteY4" fmla="*/ 874173 h 971303"/>
              <a:gd name="connsiteX5" fmla="*/ 8888118 w 8985248"/>
              <a:gd name="connsiteY5" fmla="*/ 971303 h 971303"/>
              <a:gd name="connsiteX6" fmla="*/ 97130 w 8985248"/>
              <a:gd name="connsiteY6" fmla="*/ 971303 h 971303"/>
              <a:gd name="connsiteX7" fmla="*/ 0 w 8985248"/>
              <a:gd name="connsiteY7" fmla="*/ 874173 h 971303"/>
              <a:gd name="connsiteX8" fmla="*/ 0 w 8985248"/>
              <a:gd name="connsiteY8" fmla="*/ 97130 h 97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85248" h="971303">
                <a:moveTo>
                  <a:pt x="0" y="97130"/>
                </a:moveTo>
                <a:cubicBezTo>
                  <a:pt x="0" y="43487"/>
                  <a:pt x="43487" y="0"/>
                  <a:pt x="97130" y="0"/>
                </a:cubicBezTo>
                <a:lnTo>
                  <a:pt x="8888118" y="0"/>
                </a:lnTo>
                <a:cubicBezTo>
                  <a:pt x="8941761" y="0"/>
                  <a:pt x="8985248" y="43487"/>
                  <a:pt x="8985248" y="97130"/>
                </a:cubicBezTo>
                <a:lnTo>
                  <a:pt x="8985248" y="874173"/>
                </a:lnTo>
                <a:cubicBezTo>
                  <a:pt x="8985248" y="927816"/>
                  <a:pt x="8941761" y="971303"/>
                  <a:pt x="8888118" y="971303"/>
                </a:cubicBezTo>
                <a:lnTo>
                  <a:pt x="97130" y="971303"/>
                </a:lnTo>
                <a:cubicBezTo>
                  <a:pt x="43487" y="971303"/>
                  <a:pt x="0" y="927816"/>
                  <a:pt x="0" y="874173"/>
                </a:cubicBezTo>
                <a:lnTo>
                  <a:pt x="0" y="97130"/>
                </a:lnTo>
                <a:close/>
              </a:path>
            </a:pathLst>
          </a:custGeom>
          <a:solidFill>
            <a:srgbClr val="D8CBC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66571" tIns="72391" rIns="72391" bIns="72391" numCol="1" spcCol="1270" anchor="t" anchorCtr="0">
            <a:noAutofit/>
          </a:bodyPr>
          <a:lstStyle/>
          <a:p>
            <a:pPr marL="0" lvl="0" indent="0" algn="l" defTabSz="844530">
              <a:lnSpc>
                <a:spcPct val="90000"/>
              </a:lnSpc>
              <a:spcBef>
                <a:spcPct val="0"/>
              </a:spcBef>
              <a:spcAft>
                <a:spcPct val="35000"/>
              </a:spcAft>
              <a:buFont typeface="Webdings" pitchFamily="18" charset="2"/>
              <a:buNone/>
            </a:pPr>
            <a:endParaRPr lang="en-US" sz="1400" kern="1200" dirty="0">
              <a:solidFill>
                <a:schemeClr val="tx1"/>
              </a:solidFill>
            </a:endParaRPr>
          </a:p>
        </p:txBody>
      </p:sp>
      <p:sp>
        <p:nvSpPr>
          <p:cNvPr id="25" name="Rounded Rectangle 24"/>
          <p:cNvSpPr/>
          <p:nvPr/>
        </p:nvSpPr>
        <p:spPr>
          <a:xfrm>
            <a:off x="682472" y="4585193"/>
            <a:ext cx="2212463" cy="777043"/>
          </a:xfrm>
          <a:prstGeom prst="roundRect">
            <a:avLst/>
          </a:prstGeom>
          <a:solidFill>
            <a:schemeClr val="accent1"/>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marL="0" marR="0" indent="0" algn="l" defTabSz="914377" rtl="0" eaLnBrk="0" fontAlgn="base" latinLnBrk="0" hangingPunct="0">
              <a:lnSpc>
                <a:spcPct val="100000"/>
              </a:lnSpc>
              <a:spcBef>
                <a:spcPct val="10000"/>
              </a:spcBef>
              <a:spcAft>
                <a:spcPct val="0"/>
              </a:spcAft>
              <a:buClr>
                <a:srgbClr val="0B1F65"/>
              </a:buClr>
              <a:buSzTx/>
              <a:buFont typeface="Webdings" pitchFamily="18" charset="2"/>
              <a:buNone/>
              <a:tabLst/>
              <a:defRPr/>
            </a:pPr>
            <a:r>
              <a:rPr lang="en-US" sz="1400" b="1" dirty="0">
                <a:solidFill>
                  <a:schemeClr val="bg1"/>
                </a:solidFill>
              </a:rPr>
              <a:t>What do you intend to do with the output?</a:t>
            </a:r>
            <a:endParaRPr lang="en-US" sz="1400" b="1" dirty="0">
              <a:solidFill>
                <a:schemeClr val="bg1"/>
              </a:solidFill>
              <a:latin typeface="+mn-lt"/>
              <a:ea typeface="+mn-ea"/>
              <a:cs typeface="+mn-cs"/>
            </a:endParaRPr>
          </a:p>
        </p:txBody>
      </p:sp>
      <p:sp>
        <p:nvSpPr>
          <p:cNvPr id="26" name="Freeform 25"/>
          <p:cNvSpPr/>
          <p:nvPr/>
        </p:nvSpPr>
        <p:spPr>
          <a:xfrm>
            <a:off x="562888" y="5556499"/>
            <a:ext cx="11062312" cy="971303"/>
          </a:xfrm>
          <a:custGeom>
            <a:avLst/>
            <a:gdLst>
              <a:gd name="connsiteX0" fmla="*/ 0 w 8985248"/>
              <a:gd name="connsiteY0" fmla="*/ 97130 h 971303"/>
              <a:gd name="connsiteX1" fmla="*/ 97130 w 8985248"/>
              <a:gd name="connsiteY1" fmla="*/ 0 h 971303"/>
              <a:gd name="connsiteX2" fmla="*/ 8888118 w 8985248"/>
              <a:gd name="connsiteY2" fmla="*/ 0 h 971303"/>
              <a:gd name="connsiteX3" fmla="*/ 8985248 w 8985248"/>
              <a:gd name="connsiteY3" fmla="*/ 97130 h 971303"/>
              <a:gd name="connsiteX4" fmla="*/ 8985248 w 8985248"/>
              <a:gd name="connsiteY4" fmla="*/ 874173 h 971303"/>
              <a:gd name="connsiteX5" fmla="*/ 8888118 w 8985248"/>
              <a:gd name="connsiteY5" fmla="*/ 971303 h 971303"/>
              <a:gd name="connsiteX6" fmla="*/ 97130 w 8985248"/>
              <a:gd name="connsiteY6" fmla="*/ 971303 h 971303"/>
              <a:gd name="connsiteX7" fmla="*/ 0 w 8985248"/>
              <a:gd name="connsiteY7" fmla="*/ 874173 h 971303"/>
              <a:gd name="connsiteX8" fmla="*/ 0 w 8985248"/>
              <a:gd name="connsiteY8" fmla="*/ 97130 h 97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85248" h="971303">
                <a:moveTo>
                  <a:pt x="0" y="97130"/>
                </a:moveTo>
                <a:cubicBezTo>
                  <a:pt x="0" y="43487"/>
                  <a:pt x="43487" y="0"/>
                  <a:pt x="97130" y="0"/>
                </a:cubicBezTo>
                <a:lnTo>
                  <a:pt x="8888118" y="0"/>
                </a:lnTo>
                <a:cubicBezTo>
                  <a:pt x="8941761" y="0"/>
                  <a:pt x="8985248" y="43487"/>
                  <a:pt x="8985248" y="97130"/>
                </a:cubicBezTo>
                <a:lnTo>
                  <a:pt x="8985248" y="874173"/>
                </a:lnTo>
                <a:cubicBezTo>
                  <a:pt x="8985248" y="927816"/>
                  <a:pt x="8941761" y="971303"/>
                  <a:pt x="8888118" y="971303"/>
                </a:cubicBezTo>
                <a:lnTo>
                  <a:pt x="97130" y="971303"/>
                </a:lnTo>
                <a:cubicBezTo>
                  <a:pt x="43487" y="971303"/>
                  <a:pt x="0" y="927816"/>
                  <a:pt x="0" y="874173"/>
                </a:cubicBezTo>
                <a:lnTo>
                  <a:pt x="0" y="97130"/>
                </a:lnTo>
                <a:close/>
              </a:path>
            </a:pathLst>
          </a:custGeom>
          <a:solidFill>
            <a:srgbClr val="D8CBC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66571" tIns="72391" rIns="72391" bIns="72391" numCol="1" spcCol="1270" anchor="t" anchorCtr="0">
            <a:noAutofit/>
          </a:bodyPr>
          <a:lstStyle/>
          <a:p>
            <a:pPr marL="0" lvl="0" indent="0" algn="l" defTabSz="844530">
              <a:lnSpc>
                <a:spcPct val="90000"/>
              </a:lnSpc>
              <a:spcBef>
                <a:spcPct val="0"/>
              </a:spcBef>
              <a:spcAft>
                <a:spcPct val="35000"/>
              </a:spcAft>
              <a:buFont typeface="Webdings" pitchFamily="18" charset="2"/>
              <a:buNone/>
            </a:pPr>
            <a:endParaRPr lang="en-US" sz="1400" kern="1200" dirty="0">
              <a:solidFill>
                <a:schemeClr val="tx1"/>
              </a:solidFill>
            </a:endParaRPr>
          </a:p>
        </p:txBody>
      </p:sp>
      <p:sp>
        <p:nvSpPr>
          <p:cNvPr id="27" name="Rounded Rectangle 26"/>
          <p:cNvSpPr/>
          <p:nvPr/>
        </p:nvSpPr>
        <p:spPr>
          <a:xfrm>
            <a:off x="682472" y="5653627"/>
            <a:ext cx="2212463" cy="777043"/>
          </a:xfrm>
          <a:prstGeom prst="roundRect">
            <a:avLst/>
          </a:prstGeom>
          <a:solidFill>
            <a:schemeClr val="accent1"/>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marL="0" marR="0" indent="0" algn="l" defTabSz="914377" rtl="0" eaLnBrk="0" fontAlgn="base" latinLnBrk="0" hangingPunct="0">
              <a:lnSpc>
                <a:spcPct val="100000"/>
              </a:lnSpc>
              <a:spcBef>
                <a:spcPct val="10000"/>
              </a:spcBef>
              <a:spcAft>
                <a:spcPct val="0"/>
              </a:spcAft>
              <a:buClr>
                <a:srgbClr val="0B1F65"/>
              </a:buClr>
              <a:buSzTx/>
              <a:buFont typeface="Webdings" pitchFamily="18" charset="2"/>
              <a:buNone/>
              <a:tabLst/>
              <a:defRPr/>
            </a:pPr>
            <a:r>
              <a:rPr lang="en-US" sz="1400" b="1" dirty="0">
                <a:solidFill>
                  <a:schemeClr val="bg1"/>
                </a:solidFill>
              </a:rPr>
              <a:t>What do you ‘expect’ as the outcomes?</a:t>
            </a:r>
            <a:endParaRPr lang="en-US" sz="1400" b="1" dirty="0">
              <a:solidFill>
                <a:schemeClr val="bg1"/>
              </a:solidFill>
              <a:latin typeface="+mn-lt"/>
              <a:ea typeface="+mn-ea"/>
              <a:cs typeface="+mn-cs"/>
            </a:endParaRPr>
          </a:p>
        </p:txBody>
      </p:sp>
      <p:sp>
        <p:nvSpPr>
          <p:cNvPr id="14" name="Text Placeholder 14"/>
          <p:cNvSpPr>
            <a:spLocks noGrp="1"/>
          </p:cNvSpPr>
          <p:nvPr>
            <p:ph type="body" sz="quarter" idx="14" hasCustomPrompt="1"/>
          </p:nvPr>
        </p:nvSpPr>
        <p:spPr>
          <a:xfrm>
            <a:off x="2894933" y="1311212"/>
            <a:ext cx="8714632" cy="914400"/>
          </a:xfrm>
          <a:ln>
            <a:noFill/>
          </a:ln>
        </p:spPr>
        <p:txBody>
          <a:bodyPr lIns="91440" tIns="0" rIns="91440"/>
          <a:lstStyle>
            <a:lvl1pPr>
              <a:spcBef>
                <a:spcPts val="600"/>
              </a:spcBef>
              <a:defRPr sz="1400" baseline="0"/>
            </a:lvl1pPr>
            <a:lvl2pPr>
              <a:lnSpc>
                <a:spcPct val="100000"/>
              </a:lnSpc>
              <a:spcBef>
                <a:spcPts val="300"/>
              </a:spcBef>
              <a:defRPr sz="1200" baseline="0"/>
            </a:lvl2pPr>
          </a:lstStyle>
          <a:p>
            <a:pPr lvl="0"/>
            <a:r>
              <a:rPr lang="en-US" dirty="0"/>
              <a:t>Understand who the end consumer of the request would be – in several cases, this may not be the requestor himself/herself</a:t>
            </a:r>
          </a:p>
          <a:p>
            <a:pPr lvl="1"/>
            <a:endParaRPr lang="en-US" dirty="0"/>
          </a:p>
        </p:txBody>
      </p:sp>
      <p:sp>
        <p:nvSpPr>
          <p:cNvPr id="17" name="Text Placeholder 14"/>
          <p:cNvSpPr>
            <a:spLocks noGrp="1"/>
          </p:cNvSpPr>
          <p:nvPr>
            <p:ph type="body" sz="quarter" idx="15" hasCustomPrompt="1"/>
          </p:nvPr>
        </p:nvSpPr>
        <p:spPr>
          <a:xfrm>
            <a:off x="2894933" y="2379647"/>
            <a:ext cx="8714632" cy="914400"/>
          </a:xfrm>
          <a:ln>
            <a:noFill/>
          </a:ln>
        </p:spPr>
        <p:txBody>
          <a:bodyPr lIns="91440" tIns="0" rIns="91440"/>
          <a:lstStyle>
            <a:lvl1pPr>
              <a:spcBef>
                <a:spcPts val="600"/>
              </a:spcBef>
              <a:defRPr sz="1400" baseline="0"/>
            </a:lvl1pPr>
            <a:lvl2pPr>
              <a:lnSpc>
                <a:spcPct val="100000"/>
              </a:lnSpc>
              <a:spcBef>
                <a:spcPts val="300"/>
              </a:spcBef>
              <a:defRPr sz="1200" baseline="0"/>
            </a:lvl2pPr>
          </a:lstStyle>
          <a:p>
            <a:pPr lvl="0"/>
            <a:r>
              <a:rPr lang="en-US" dirty="0"/>
              <a:t>Understand the request in business terms and not the specific data or refresh request</a:t>
            </a:r>
          </a:p>
        </p:txBody>
      </p:sp>
      <p:sp>
        <p:nvSpPr>
          <p:cNvPr id="18" name="Text Placeholder 14"/>
          <p:cNvSpPr>
            <a:spLocks noGrp="1"/>
          </p:cNvSpPr>
          <p:nvPr>
            <p:ph type="body" sz="quarter" idx="16" hasCustomPrompt="1"/>
          </p:nvPr>
        </p:nvSpPr>
        <p:spPr>
          <a:xfrm>
            <a:off x="2894933" y="3445029"/>
            <a:ext cx="8714632" cy="914400"/>
          </a:xfrm>
          <a:ln>
            <a:noFill/>
          </a:ln>
        </p:spPr>
        <p:txBody>
          <a:bodyPr lIns="91440" tIns="0" rIns="91440"/>
          <a:lstStyle>
            <a:lvl1pPr>
              <a:spcBef>
                <a:spcPts val="600"/>
              </a:spcBef>
              <a:defRPr sz="1400" baseline="0"/>
            </a:lvl1pPr>
            <a:lvl2pPr>
              <a:lnSpc>
                <a:spcPct val="100000"/>
              </a:lnSpc>
              <a:spcBef>
                <a:spcPts val="300"/>
              </a:spcBef>
              <a:defRPr sz="1200" baseline="0"/>
            </a:lvl2pPr>
          </a:lstStyle>
          <a:p>
            <a:pPr lvl="0"/>
            <a:r>
              <a:rPr lang="en-US" dirty="0"/>
              <a:t>Understand the factors that drove the requestor to ask this question</a:t>
            </a:r>
          </a:p>
        </p:txBody>
      </p:sp>
      <p:sp>
        <p:nvSpPr>
          <p:cNvPr id="19" name="Text Placeholder 14"/>
          <p:cNvSpPr>
            <a:spLocks noGrp="1"/>
          </p:cNvSpPr>
          <p:nvPr>
            <p:ph type="body" sz="quarter" idx="17" hasCustomPrompt="1"/>
          </p:nvPr>
        </p:nvSpPr>
        <p:spPr>
          <a:xfrm>
            <a:off x="2894933" y="4513463"/>
            <a:ext cx="8714632" cy="914400"/>
          </a:xfrm>
          <a:ln>
            <a:noFill/>
          </a:ln>
        </p:spPr>
        <p:txBody>
          <a:bodyPr lIns="91440" tIns="0" rIns="91440"/>
          <a:lstStyle>
            <a:lvl1pPr>
              <a:spcBef>
                <a:spcPts val="600"/>
              </a:spcBef>
              <a:defRPr sz="1400" baseline="0"/>
            </a:lvl1pPr>
            <a:lvl2pPr>
              <a:lnSpc>
                <a:spcPct val="100000"/>
              </a:lnSpc>
              <a:spcBef>
                <a:spcPts val="300"/>
              </a:spcBef>
              <a:defRPr sz="1200" baseline="0"/>
            </a:lvl2pPr>
          </a:lstStyle>
          <a:p>
            <a:pPr lvl="0"/>
            <a:r>
              <a:rPr lang="en-US" dirty="0"/>
              <a:t>Understand the consumption of this request – important to be aware since there will be a limited opportunity for re-work in such short cycles</a:t>
            </a:r>
          </a:p>
        </p:txBody>
      </p:sp>
      <p:sp>
        <p:nvSpPr>
          <p:cNvPr id="20" name="Text Placeholder 14"/>
          <p:cNvSpPr>
            <a:spLocks noGrp="1"/>
          </p:cNvSpPr>
          <p:nvPr>
            <p:ph type="body" sz="quarter" idx="18" hasCustomPrompt="1"/>
          </p:nvPr>
        </p:nvSpPr>
        <p:spPr>
          <a:xfrm>
            <a:off x="2894933" y="5581897"/>
            <a:ext cx="8714632" cy="914400"/>
          </a:xfrm>
          <a:ln>
            <a:noFill/>
          </a:ln>
        </p:spPr>
        <p:txBody>
          <a:bodyPr lIns="91440" tIns="0" rIns="91440"/>
          <a:lstStyle>
            <a:lvl1pPr>
              <a:spcBef>
                <a:spcPts val="600"/>
              </a:spcBef>
              <a:defRPr sz="1400" baseline="0"/>
            </a:lvl1pPr>
            <a:lvl2pPr>
              <a:lnSpc>
                <a:spcPct val="100000"/>
              </a:lnSpc>
              <a:spcBef>
                <a:spcPts val="300"/>
              </a:spcBef>
              <a:defRPr sz="1200" baseline="0"/>
            </a:lvl2pPr>
          </a:lstStyle>
          <a:p>
            <a:pPr lvl="0"/>
            <a:r>
              <a:rPr lang="en-US" dirty="0"/>
              <a:t>Understand the expected ‘takeaways’ from this request – this can be used to validate the output and also define the sniff checks that need to be defined</a:t>
            </a:r>
          </a:p>
        </p:txBody>
      </p:sp>
    </p:spTree>
    <p:extLst>
      <p:ext uri="{BB962C8B-B14F-4D97-AF65-F5344CB8AC3E}">
        <p14:creationId xmlns:p14="http://schemas.microsoft.com/office/powerpoint/2010/main" val="41184592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err="1"/>
              <a:t>QFIRe</a:t>
            </a:r>
            <a:r>
              <a:rPr lang="en-US" dirty="0"/>
              <a:t> – What is the Key Takeaway from the Slide?</a:t>
            </a:r>
          </a:p>
        </p:txBody>
      </p:sp>
      <p:graphicFrame>
        <p:nvGraphicFramePr>
          <p:cNvPr id="15" name="Object 14"/>
          <p:cNvGraphicFramePr>
            <a:graphicFrameLocks noChangeAspect="1"/>
          </p:cNvGraphicFramePr>
          <p:nvPr userDrawn="1"/>
        </p:nvGraphicFramePr>
        <p:xfrm>
          <a:off x="11384804" y="76200"/>
          <a:ext cx="730973" cy="547688"/>
        </p:xfrm>
        <a:graphic>
          <a:graphicData uri="http://schemas.openxmlformats.org/presentationml/2006/ole">
            <mc:AlternateContent xmlns:mc="http://schemas.openxmlformats.org/markup-compatibility/2006">
              <mc:Choice xmlns:v="urn:schemas-microsoft-com:vml" Requires="v">
                <p:oleObj spid="_x0000_s8209" r:id="rId3" imgW="971686" imgH="895238" progId="PBrush">
                  <p:embed/>
                </p:oleObj>
              </mc:Choice>
              <mc:Fallback>
                <p:oleObj r:id="rId3" imgW="971686" imgH="895238" progId="PBrush">
                  <p:embed/>
                  <p:pic>
                    <p:nvPicPr>
                      <p:cNvPr id="15"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4804" y="76200"/>
                        <a:ext cx="730973"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 name="TextBox 31"/>
          <p:cNvSpPr txBox="1"/>
          <p:nvPr userDrawn="1"/>
        </p:nvSpPr>
        <p:spPr>
          <a:xfrm>
            <a:off x="609797" y="1566333"/>
            <a:ext cx="10638585" cy="762001"/>
          </a:xfrm>
          <a:prstGeom prst="rect">
            <a:avLst/>
          </a:prstGeom>
          <a:solidFill>
            <a:srgbClr val="D8CBCB"/>
          </a:solidFill>
          <a:ln>
            <a:noFill/>
            <a:prstDash val="sysDash"/>
          </a:ln>
        </p:spPr>
        <p:txBody>
          <a:bodyPr wrap="square" tIns="182880" rtlCol="0">
            <a:noAutofit/>
          </a:bodyPr>
          <a:lstStyle/>
          <a:p>
            <a:pPr marL="0" indent="0" algn="l">
              <a:buFont typeface="Webdings" pitchFamily="18" charset="2"/>
              <a:buNone/>
            </a:pPr>
            <a:endParaRPr lang="en-US" sz="1400" dirty="0"/>
          </a:p>
        </p:txBody>
      </p:sp>
      <p:sp>
        <p:nvSpPr>
          <p:cNvPr id="33" name="TextBox 32"/>
          <p:cNvSpPr txBox="1"/>
          <p:nvPr userDrawn="1"/>
        </p:nvSpPr>
        <p:spPr>
          <a:xfrm>
            <a:off x="609796" y="2662763"/>
            <a:ext cx="5216096" cy="2523068"/>
          </a:xfrm>
          <a:prstGeom prst="rect">
            <a:avLst/>
          </a:prstGeom>
          <a:solidFill>
            <a:srgbClr val="D8CBCB"/>
          </a:solidFill>
          <a:ln>
            <a:noFill/>
            <a:prstDash val="sysDash"/>
          </a:ln>
        </p:spPr>
        <p:txBody>
          <a:bodyPr wrap="square" tIns="91440" rtlCol="0">
            <a:noAutofit/>
          </a:bodyPr>
          <a:lstStyle/>
          <a:p>
            <a:pPr marL="171446" indent="-171446" algn="l">
              <a:buFont typeface="Webdings" pitchFamily="18" charset="2"/>
              <a:buChar char="4"/>
            </a:pPr>
            <a:endParaRPr lang="en-US" sz="1400" dirty="0"/>
          </a:p>
        </p:txBody>
      </p:sp>
      <p:sp>
        <p:nvSpPr>
          <p:cNvPr id="34" name="TextBox 33"/>
          <p:cNvSpPr txBox="1"/>
          <p:nvPr userDrawn="1"/>
        </p:nvSpPr>
        <p:spPr>
          <a:xfrm>
            <a:off x="609797" y="5524501"/>
            <a:ext cx="10638585" cy="952500"/>
          </a:xfrm>
          <a:prstGeom prst="rect">
            <a:avLst/>
          </a:prstGeom>
          <a:solidFill>
            <a:srgbClr val="CBD3D3"/>
          </a:solidFill>
          <a:ln>
            <a:noFill/>
            <a:prstDash val="sysDash"/>
          </a:ln>
        </p:spPr>
        <p:txBody>
          <a:bodyPr wrap="square" tIns="91440" rtlCol="0">
            <a:noAutofit/>
          </a:bodyPr>
          <a:lstStyle/>
          <a:p>
            <a:pPr marL="171446" indent="-171446" algn="l">
              <a:buFont typeface="Webdings" pitchFamily="18" charset="2"/>
              <a:buChar char="4"/>
            </a:pPr>
            <a:endParaRPr lang="en-US" sz="1400" dirty="0"/>
          </a:p>
        </p:txBody>
      </p:sp>
      <p:sp>
        <p:nvSpPr>
          <p:cNvPr id="35" name="Text Placeholder 14"/>
          <p:cNvSpPr>
            <a:spLocks noGrp="1"/>
          </p:cNvSpPr>
          <p:nvPr>
            <p:ph type="body" sz="quarter" idx="17" hasCustomPrompt="1"/>
          </p:nvPr>
        </p:nvSpPr>
        <p:spPr>
          <a:xfrm>
            <a:off x="609795" y="5524501"/>
            <a:ext cx="10616071" cy="952500"/>
          </a:xfrm>
          <a:ln>
            <a:noFill/>
          </a:ln>
        </p:spPr>
        <p:txBody>
          <a:bodyPr tIns="91440"/>
          <a:lstStyle>
            <a:lvl1pPr>
              <a:spcBef>
                <a:spcPts val="600"/>
              </a:spcBef>
              <a:defRPr sz="1400" baseline="0"/>
            </a:lvl1pPr>
            <a:lvl2pPr>
              <a:lnSpc>
                <a:spcPct val="100000"/>
              </a:lnSpc>
              <a:spcBef>
                <a:spcPts val="300"/>
              </a:spcBef>
              <a:defRPr sz="1200" baseline="0"/>
            </a:lvl2pPr>
          </a:lstStyle>
          <a:p>
            <a:pPr lvl="0"/>
            <a:r>
              <a:rPr lang="en-US" dirty="0"/>
              <a:t>Recommendation 1</a:t>
            </a:r>
          </a:p>
          <a:p>
            <a:pPr lvl="1"/>
            <a:r>
              <a:rPr lang="en-US" dirty="0"/>
              <a:t>Sub-recommendation 1</a:t>
            </a:r>
          </a:p>
          <a:p>
            <a:pPr lvl="0"/>
            <a:r>
              <a:rPr lang="en-US" dirty="0"/>
              <a:t>Recommendation 2</a:t>
            </a:r>
          </a:p>
        </p:txBody>
      </p:sp>
      <p:sp>
        <p:nvSpPr>
          <p:cNvPr id="36" name="Text Placeholder 14"/>
          <p:cNvSpPr>
            <a:spLocks noGrp="1"/>
          </p:cNvSpPr>
          <p:nvPr>
            <p:ph type="body" sz="quarter" idx="15" hasCustomPrompt="1"/>
          </p:nvPr>
        </p:nvSpPr>
        <p:spPr>
          <a:xfrm>
            <a:off x="609796" y="2662765"/>
            <a:ext cx="5216096" cy="2523067"/>
          </a:xfrm>
          <a:ln>
            <a:noFill/>
          </a:ln>
        </p:spPr>
        <p:txBody>
          <a:bodyPr tIns="91440"/>
          <a:lstStyle>
            <a:lvl1pPr>
              <a:spcBef>
                <a:spcPts val="600"/>
              </a:spcBef>
              <a:defRPr sz="1400" baseline="0"/>
            </a:lvl1pPr>
            <a:lvl2pPr>
              <a:lnSpc>
                <a:spcPct val="100000"/>
              </a:lnSpc>
              <a:spcBef>
                <a:spcPts val="300"/>
              </a:spcBef>
              <a:defRPr sz="1200" baseline="0"/>
            </a:lvl2pPr>
          </a:lstStyle>
          <a:p>
            <a:pPr lvl="0"/>
            <a:r>
              <a:rPr lang="en-US" dirty="0"/>
              <a:t>Finding 1</a:t>
            </a:r>
          </a:p>
          <a:p>
            <a:pPr lvl="1"/>
            <a:r>
              <a:rPr lang="en-US" dirty="0"/>
              <a:t>Sub-finding 1</a:t>
            </a:r>
          </a:p>
          <a:p>
            <a:pPr lvl="1"/>
            <a:r>
              <a:rPr lang="en-US" dirty="0"/>
              <a:t>Sub-finding 2</a:t>
            </a:r>
          </a:p>
          <a:p>
            <a:pPr lvl="0"/>
            <a:r>
              <a:rPr lang="en-US" dirty="0"/>
              <a:t>Finding 2</a:t>
            </a:r>
          </a:p>
          <a:p>
            <a:pPr lvl="1"/>
            <a:r>
              <a:rPr lang="en-US" dirty="0"/>
              <a:t>Sub-finding 1</a:t>
            </a:r>
          </a:p>
          <a:p>
            <a:pPr lvl="1"/>
            <a:r>
              <a:rPr lang="en-US" dirty="0"/>
              <a:t>Sub-finding 2</a:t>
            </a:r>
          </a:p>
          <a:p>
            <a:pPr lvl="0"/>
            <a:r>
              <a:rPr lang="en-US" dirty="0"/>
              <a:t>Finding 3</a:t>
            </a:r>
          </a:p>
          <a:p>
            <a:pPr lvl="0"/>
            <a:r>
              <a:rPr lang="en-US" dirty="0"/>
              <a:t>Finding 4</a:t>
            </a:r>
          </a:p>
        </p:txBody>
      </p:sp>
      <p:sp>
        <p:nvSpPr>
          <p:cNvPr id="37" name="Text Placeholder 14"/>
          <p:cNvSpPr>
            <a:spLocks noGrp="1"/>
          </p:cNvSpPr>
          <p:nvPr>
            <p:ph type="body" sz="quarter" idx="14" hasCustomPrompt="1"/>
          </p:nvPr>
        </p:nvSpPr>
        <p:spPr>
          <a:xfrm>
            <a:off x="609795" y="1566333"/>
            <a:ext cx="10616071" cy="762001"/>
          </a:xfrm>
          <a:ln>
            <a:noFill/>
          </a:ln>
        </p:spPr>
        <p:txBody>
          <a:bodyPr tIns="91440"/>
          <a:lstStyle>
            <a:lvl1pPr>
              <a:spcBef>
                <a:spcPts val="600"/>
              </a:spcBef>
              <a:defRPr sz="1400" baseline="0"/>
            </a:lvl1pPr>
            <a:lvl2pPr>
              <a:lnSpc>
                <a:spcPct val="100000"/>
              </a:lnSpc>
              <a:spcBef>
                <a:spcPts val="300"/>
              </a:spcBef>
              <a:defRPr sz="1200" baseline="0"/>
            </a:lvl2pPr>
          </a:lstStyle>
          <a:p>
            <a:pPr lvl="0"/>
            <a:r>
              <a:rPr lang="en-US" dirty="0"/>
              <a:t>Question</a:t>
            </a:r>
          </a:p>
          <a:p>
            <a:pPr lvl="1"/>
            <a:r>
              <a:rPr lang="en-US" dirty="0"/>
              <a:t>Sub Question</a:t>
            </a:r>
          </a:p>
        </p:txBody>
      </p:sp>
      <p:sp>
        <p:nvSpPr>
          <p:cNvPr id="38" name="Rounded Rectangle 37"/>
          <p:cNvSpPr/>
          <p:nvPr userDrawn="1"/>
        </p:nvSpPr>
        <p:spPr bwMode="auto">
          <a:xfrm>
            <a:off x="726673" y="1308101"/>
            <a:ext cx="2392275" cy="342900"/>
          </a:xfrm>
          <a:prstGeom prst="roundRect">
            <a:avLst/>
          </a:prstGeom>
          <a:solidFill>
            <a:schemeClr val="accent1"/>
          </a:soli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R="0" algn="l" defTabSz="914377" rtl="0" eaLnBrk="1" fontAlgn="base" latinLnBrk="0" hangingPunct="1">
              <a:lnSpc>
                <a:spcPct val="100000"/>
              </a:lnSpc>
              <a:spcBef>
                <a:spcPct val="100000"/>
              </a:spcBef>
              <a:spcAft>
                <a:spcPct val="0"/>
              </a:spcAft>
              <a:buClrTx/>
              <a:buSzTx/>
              <a:tabLst/>
            </a:pPr>
            <a:r>
              <a:rPr lang="en-US" sz="1600" b="1" dirty="0">
                <a:solidFill>
                  <a:schemeClr val="bg1"/>
                </a:solidFill>
                <a:latin typeface="+mn-lt"/>
                <a:ea typeface="+mn-ea"/>
                <a:cs typeface="+mn-cs"/>
              </a:rPr>
              <a:t>Questions</a:t>
            </a:r>
          </a:p>
        </p:txBody>
      </p:sp>
      <p:sp>
        <p:nvSpPr>
          <p:cNvPr id="39" name="Rounded Rectangle 38"/>
          <p:cNvSpPr/>
          <p:nvPr userDrawn="1"/>
        </p:nvSpPr>
        <p:spPr bwMode="auto">
          <a:xfrm>
            <a:off x="726673" y="2396065"/>
            <a:ext cx="2392275" cy="342900"/>
          </a:xfrm>
          <a:prstGeom prst="roundRect">
            <a:avLst/>
          </a:prstGeom>
          <a:solidFill>
            <a:schemeClr val="accent1"/>
          </a:soli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R="0" algn="l" defTabSz="914377" rtl="0" eaLnBrk="1" fontAlgn="base" latinLnBrk="0" hangingPunct="1">
              <a:lnSpc>
                <a:spcPct val="100000"/>
              </a:lnSpc>
              <a:spcBef>
                <a:spcPct val="100000"/>
              </a:spcBef>
              <a:spcAft>
                <a:spcPct val="0"/>
              </a:spcAft>
              <a:buClrTx/>
              <a:buSzTx/>
              <a:tabLst/>
            </a:pPr>
            <a:r>
              <a:rPr lang="en-US" sz="1600" b="1" dirty="0">
                <a:solidFill>
                  <a:schemeClr val="bg1"/>
                </a:solidFill>
              </a:rPr>
              <a:t>Findings</a:t>
            </a:r>
            <a:endParaRPr lang="en-US" sz="1600" b="1" dirty="0">
              <a:solidFill>
                <a:schemeClr val="bg1"/>
              </a:solidFill>
              <a:latin typeface="+mn-lt"/>
              <a:ea typeface="+mn-ea"/>
              <a:cs typeface="+mn-cs"/>
            </a:endParaRPr>
          </a:p>
        </p:txBody>
      </p:sp>
      <p:sp>
        <p:nvSpPr>
          <p:cNvPr id="40" name="Rounded Rectangle 39"/>
          <p:cNvSpPr/>
          <p:nvPr userDrawn="1"/>
        </p:nvSpPr>
        <p:spPr bwMode="auto">
          <a:xfrm>
            <a:off x="726673" y="5245101"/>
            <a:ext cx="2392275" cy="342900"/>
          </a:xfrm>
          <a:prstGeom prst="roundRect">
            <a:avLst/>
          </a:prstGeom>
          <a:solidFill>
            <a:schemeClr val="accent2"/>
          </a:soli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R="0" algn="l" defTabSz="914377" rtl="0" eaLnBrk="1" fontAlgn="base" latinLnBrk="0" hangingPunct="1">
              <a:lnSpc>
                <a:spcPct val="100000"/>
              </a:lnSpc>
              <a:spcBef>
                <a:spcPct val="100000"/>
              </a:spcBef>
              <a:spcAft>
                <a:spcPct val="0"/>
              </a:spcAft>
              <a:buClrTx/>
              <a:buSzTx/>
              <a:tabLst/>
            </a:pPr>
            <a:r>
              <a:rPr lang="en-US" sz="1600" b="1" dirty="0">
                <a:solidFill>
                  <a:schemeClr val="bg1"/>
                </a:solidFill>
              </a:rPr>
              <a:t>Recommendations</a:t>
            </a:r>
            <a:endParaRPr lang="en-US" sz="1600" b="1" dirty="0">
              <a:solidFill>
                <a:schemeClr val="bg1"/>
              </a:solidFill>
              <a:latin typeface="+mn-lt"/>
              <a:ea typeface="+mn-ea"/>
              <a:cs typeface="+mn-cs"/>
            </a:endParaRPr>
          </a:p>
        </p:txBody>
      </p:sp>
      <p:sp>
        <p:nvSpPr>
          <p:cNvPr id="41" name="TextBox 40"/>
          <p:cNvSpPr txBox="1"/>
          <p:nvPr userDrawn="1"/>
        </p:nvSpPr>
        <p:spPr>
          <a:xfrm>
            <a:off x="6026031" y="2662763"/>
            <a:ext cx="5216096" cy="2523068"/>
          </a:xfrm>
          <a:prstGeom prst="rect">
            <a:avLst/>
          </a:prstGeom>
          <a:solidFill>
            <a:srgbClr val="D8CBCB"/>
          </a:solidFill>
          <a:ln>
            <a:noFill/>
            <a:prstDash val="sysDash"/>
          </a:ln>
        </p:spPr>
        <p:txBody>
          <a:bodyPr wrap="square" tIns="91440" rtlCol="0">
            <a:noAutofit/>
          </a:bodyPr>
          <a:lstStyle/>
          <a:p>
            <a:pPr marL="171446" indent="-171446" algn="l">
              <a:buFont typeface="Webdings" pitchFamily="18" charset="2"/>
              <a:buChar char="4"/>
            </a:pPr>
            <a:endParaRPr lang="en-US" sz="1400" dirty="0"/>
          </a:p>
        </p:txBody>
      </p:sp>
      <p:sp>
        <p:nvSpPr>
          <p:cNvPr id="42" name="Text Placeholder 14"/>
          <p:cNvSpPr>
            <a:spLocks noGrp="1"/>
          </p:cNvSpPr>
          <p:nvPr>
            <p:ph type="body" sz="quarter" idx="18" hasCustomPrompt="1"/>
          </p:nvPr>
        </p:nvSpPr>
        <p:spPr>
          <a:xfrm>
            <a:off x="6026031" y="2662765"/>
            <a:ext cx="5216096" cy="2523067"/>
          </a:xfrm>
          <a:ln>
            <a:noFill/>
          </a:ln>
        </p:spPr>
        <p:txBody>
          <a:bodyPr tIns="91440"/>
          <a:lstStyle>
            <a:lvl1pPr>
              <a:spcBef>
                <a:spcPts val="600"/>
              </a:spcBef>
              <a:defRPr sz="1400" baseline="0"/>
            </a:lvl1pPr>
            <a:lvl2pPr>
              <a:lnSpc>
                <a:spcPct val="100000"/>
              </a:lnSpc>
              <a:spcBef>
                <a:spcPts val="300"/>
              </a:spcBef>
              <a:defRPr sz="1200"/>
            </a:lvl2pPr>
          </a:lstStyle>
          <a:p>
            <a:pPr lvl="0"/>
            <a:r>
              <a:rPr lang="en-US" dirty="0"/>
              <a:t>Insight 1</a:t>
            </a:r>
          </a:p>
          <a:p>
            <a:pPr lvl="1"/>
            <a:r>
              <a:rPr lang="en-US" dirty="0"/>
              <a:t>Sub-insight</a:t>
            </a:r>
          </a:p>
          <a:p>
            <a:pPr lvl="1"/>
            <a:r>
              <a:rPr lang="en-US" dirty="0"/>
              <a:t>Sub-insight</a:t>
            </a:r>
          </a:p>
          <a:p>
            <a:pPr lvl="0"/>
            <a:r>
              <a:rPr lang="en-US" dirty="0"/>
              <a:t>Insight 2</a:t>
            </a:r>
          </a:p>
          <a:p>
            <a:pPr lvl="0"/>
            <a:r>
              <a:rPr lang="en-US" dirty="0"/>
              <a:t>Insight 3</a:t>
            </a:r>
          </a:p>
          <a:p>
            <a:pPr lvl="0"/>
            <a:r>
              <a:rPr lang="en-US" dirty="0"/>
              <a:t>Insight 4</a:t>
            </a:r>
          </a:p>
        </p:txBody>
      </p:sp>
      <p:sp>
        <p:nvSpPr>
          <p:cNvPr id="43" name="Rounded Rectangle 42"/>
          <p:cNvSpPr/>
          <p:nvPr userDrawn="1"/>
        </p:nvSpPr>
        <p:spPr bwMode="auto">
          <a:xfrm>
            <a:off x="6142907" y="2396065"/>
            <a:ext cx="2392275" cy="342900"/>
          </a:xfrm>
          <a:prstGeom prst="roundRect">
            <a:avLst/>
          </a:prstGeom>
          <a:solidFill>
            <a:schemeClr val="accent1"/>
          </a:soli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R="0" algn="l" defTabSz="914377" rtl="0" eaLnBrk="1" fontAlgn="base" latinLnBrk="0" hangingPunct="1">
              <a:lnSpc>
                <a:spcPct val="100000"/>
              </a:lnSpc>
              <a:spcBef>
                <a:spcPct val="100000"/>
              </a:spcBef>
              <a:spcAft>
                <a:spcPct val="0"/>
              </a:spcAft>
              <a:buClrTx/>
              <a:buSzTx/>
              <a:tabLst/>
            </a:pPr>
            <a:r>
              <a:rPr lang="en-US" sz="1600" b="1" dirty="0">
                <a:solidFill>
                  <a:schemeClr val="bg1"/>
                </a:solidFill>
                <a:latin typeface="+mn-lt"/>
                <a:ea typeface="+mn-ea"/>
                <a:cs typeface="+mn-cs"/>
              </a:rPr>
              <a:t>Insights</a:t>
            </a:r>
          </a:p>
        </p:txBody>
      </p:sp>
    </p:spTree>
    <p:extLst>
      <p:ext uri="{BB962C8B-B14F-4D97-AF65-F5344CB8AC3E}">
        <p14:creationId xmlns:p14="http://schemas.microsoft.com/office/powerpoint/2010/main" val="40732144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err="1"/>
              <a:t>FIRe</a:t>
            </a:r>
            <a:r>
              <a:rPr lang="en-US" dirty="0"/>
              <a:t> – What is the Key Takeaway from the Slide?</a:t>
            </a:r>
          </a:p>
        </p:txBody>
      </p:sp>
      <p:graphicFrame>
        <p:nvGraphicFramePr>
          <p:cNvPr id="15" name="Object 14"/>
          <p:cNvGraphicFramePr>
            <a:graphicFrameLocks noChangeAspect="1"/>
          </p:cNvGraphicFramePr>
          <p:nvPr userDrawn="1"/>
        </p:nvGraphicFramePr>
        <p:xfrm>
          <a:off x="11384804" y="76200"/>
          <a:ext cx="730973" cy="547688"/>
        </p:xfrm>
        <a:graphic>
          <a:graphicData uri="http://schemas.openxmlformats.org/presentationml/2006/ole">
            <mc:AlternateContent xmlns:mc="http://schemas.openxmlformats.org/markup-compatibility/2006">
              <mc:Choice xmlns:v="urn:schemas-microsoft-com:vml" Requires="v">
                <p:oleObj spid="_x0000_s9233" r:id="rId3" imgW="971686" imgH="895238" progId="PBrush">
                  <p:embed/>
                </p:oleObj>
              </mc:Choice>
              <mc:Fallback>
                <p:oleObj r:id="rId3" imgW="971686" imgH="895238" progId="PBrush">
                  <p:embed/>
                  <p:pic>
                    <p:nvPicPr>
                      <p:cNvPr id="15"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4804" y="76200"/>
                        <a:ext cx="730973"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TextBox 15"/>
          <p:cNvSpPr txBox="1"/>
          <p:nvPr userDrawn="1"/>
        </p:nvSpPr>
        <p:spPr>
          <a:xfrm>
            <a:off x="609796" y="1646763"/>
            <a:ext cx="5216096" cy="3001439"/>
          </a:xfrm>
          <a:prstGeom prst="rect">
            <a:avLst/>
          </a:prstGeom>
          <a:solidFill>
            <a:srgbClr val="D8CBCB"/>
          </a:solidFill>
          <a:ln>
            <a:noFill/>
            <a:prstDash val="sysDash"/>
          </a:ln>
        </p:spPr>
        <p:txBody>
          <a:bodyPr wrap="square" tIns="91440" rtlCol="0">
            <a:noAutofit/>
          </a:bodyPr>
          <a:lstStyle/>
          <a:p>
            <a:pPr marL="171446" indent="-171446" algn="l">
              <a:buFont typeface="Webdings" pitchFamily="18" charset="2"/>
              <a:buChar char="4"/>
            </a:pPr>
            <a:endParaRPr lang="en-US" sz="1400" dirty="0"/>
          </a:p>
        </p:txBody>
      </p:sp>
      <p:sp>
        <p:nvSpPr>
          <p:cNvPr id="17" name="TextBox 16"/>
          <p:cNvSpPr txBox="1"/>
          <p:nvPr userDrawn="1"/>
        </p:nvSpPr>
        <p:spPr>
          <a:xfrm>
            <a:off x="609797" y="5067301"/>
            <a:ext cx="10638585" cy="1384300"/>
          </a:xfrm>
          <a:prstGeom prst="rect">
            <a:avLst/>
          </a:prstGeom>
          <a:solidFill>
            <a:srgbClr val="CBD3D3"/>
          </a:solidFill>
          <a:ln>
            <a:noFill/>
            <a:prstDash val="sysDash"/>
          </a:ln>
        </p:spPr>
        <p:txBody>
          <a:bodyPr wrap="square" tIns="91440" rtlCol="0">
            <a:noAutofit/>
          </a:bodyPr>
          <a:lstStyle/>
          <a:p>
            <a:pPr marL="171446" indent="-171446" algn="l">
              <a:buFont typeface="Webdings" pitchFamily="18" charset="2"/>
              <a:buChar char="4"/>
            </a:pPr>
            <a:endParaRPr lang="en-US" sz="1400" dirty="0"/>
          </a:p>
        </p:txBody>
      </p:sp>
      <p:sp>
        <p:nvSpPr>
          <p:cNvPr id="18" name="Text Placeholder 14"/>
          <p:cNvSpPr>
            <a:spLocks noGrp="1"/>
          </p:cNvSpPr>
          <p:nvPr>
            <p:ph type="body" sz="quarter" idx="17" hasCustomPrompt="1"/>
          </p:nvPr>
        </p:nvSpPr>
        <p:spPr>
          <a:xfrm>
            <a:off x="609795" y="5067301"/>
            <a:ext cx="10616071" cy="1384300"/>
          </a:xfrm>
          <a:ln>
            <a:noFill/>
          </a:ln>
        </p:spPr>
        <p:txBody>
          <a:bodyPr tIns="91440"/>
          <a:lstStyle>
            <a:lvl1pPr>
              <a:spcBef>
                <a:spcPts val="600"/>
              </a:spcBef>
              <a:defRPr sz="1400" baseline="0"/>
            </a:lvl1pPr>
            <a:lvl2pPr>
              <a:lnSpc>
                <a:spcPct val="100000"/>
              </a:lnSpc>
              <a:spcBef>
                <a:spcPts val="300"/>
              </a:spcBef>
              <a:defRPr sz="1200" baseline="0"/>
            </a:lvl2pPr>
          </a:lstStyle>
          <a:p>
            <a:pPr lvl="0"/>
            <a:r>
              <a:rPr lang="en-US" dirty="0"/>
              <a:t>Recommendation 1</a:t>
            </a:r>
          </a:p>
          <a:p>
            <a:pPr lvl="1"/>
            <a:r>
              <a:rPr lang="en-US" dirty="0"/>
              <a:t>Sub-recommendation 1</a:t>
            </a:r>
          </a:p>
          <a:p>
            <a:pPr lvl="0"/>
            <a:r>
              <a:rPr lang="en-US" dirty="0"/>
              <a:t>Recommendation 2</a:t>
            </a:r>
          </a:p>
        </p:txBody>
      </p:sp>
      <p:sp>
        <p:nvSpPr>
          <p:cNvPr id="19" name="Text Placeholder 14"/>
          <p:cNvSpPr>
            <a:spLocks noGrp="1"/>
          </p:cNvSpPr>
          <p:nvPr>
            <p:ph type="body" sz="quarter" idx="15" hasCustomPrompt="1"/>
          </p:nvPr>
        </p:nvSpPr>
        <p:spPr>
          <a:xfrm>
            <a:off x="609796" y="1646764"/>
            <a:ext cx="5216096" cy="3001437"/>
          </a:xfrm>
          <a:ln>
            <a:noFill/>
          </a:ln>
        </p:spPr>
        <p:txBody>
          <a:bodyPr tIns="91440"/>
          <a:lstStyle>
            <a:lvl1pPr>
              <a:spcBef>
                <a:spcPts val="600"/>
              </a:spcBef>
              <a:defRPr sz="1400" baseline="0"/>
            </a:lvl1pPr>
            <a:lvl2pPr>
              <a:lnSpc>
                <a:spcPct val="100000"/>
              </a:lnSpc>
              <a:spcBef>
                <a:spcPts val="300"/>
              </a:spcBef>
              <a:defRPr sz="1200" baseline="0"/>
            </a:lvl2pPr>
          </a:lstStyle>
          <a:p>
            <a:pPr lvl="0"/>
            <a:r>
              <a:rPr lang="en-US" dirty="0"/>
              <a:t>Finding 1</a:t>
            </a:r>
          </a:p>
          <a:p>
            <a:pPr lvl="1"/>
            <a:r>
              <a:rPr lang="en-US" dirty="0"/>
              <a:t>Sub-finding 1</a:t>
            </a:r>
          </a:p>
          <a:p>
            <a:pPr lvl="1"/>
            <a:r>
              <a:rPr lang="en-US" dirty="0"/>
              <a:t>Sub-finding 2</a:t>
            </a:r>
          </a:p>
          <a:p>
            <a:pPr lvl="0"/>
            <a:r>
              <a:rPr lang="en-US" dirty="0"/>
              <a:t>Finding 2</a:t>
            </a:r>
          </a:p>
          <a:p>
            <a:pPr lvl="1"/>
            <a:r>
              <a:rPr lang="en-US" dirty="0"/>
              <a:t>Sub-finding 1</a:t>
            </a:r>
          </a:p>
          <a:p>
            <a:pPr lvl="1"/>
            <a:r>
              <a:rPr lang="en-US" dirty="0"/>
              <a:t>Sub-finding 2</a:t>
            </a:r>
          </a:p>
          <a:p>
            <a:pPr lvl="0"/>
            <a:r>
              <a:rPr lang="en-US" dirty="0"/>
              <a:t>Finding 3</a:t>
            </a:r>
          </a:p>
          <a:p>
            <a:pPr lvl="0"/>
            <a:r>
              <a:rPr lang="en-US" dirty="0"/>
              <a:t>Finding 4</a:t>
            </a:r>
          </a:p>
        </p:txBody>
      </p:sp>
      <p:sp>
        <p:nvSpPr>
          <p:cNvPr id="20" name="Rounded Rectangle 19"/>
          <p:cNvSpPr/>
          <p:nvPr userDrawn="1"/>
        </p:nvSpPr>
        <p:spPr bwMode="auto">
          <a:xfrm>
            <a:off x="726673" y="1380065"/>
            <a:ext cx="2392275" cy="342900"/>
          </a:xfrm>
          <a:prstGeom prst="roundRect">
            <a:avLst/>
          </a:prstGeom>
          <a:solidFill>
            <a:schemeClr val="accent1"/>
          </a:soli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R="0" algn="l" defTabSz="914377" rtl="0" eaLnBrk="1" fontAlgn="base" latinLnBrk="0" hangingPunct="1">
              <a:lnSpc>
                <a:spcPct val="100000"/>
              </a:lnSpc>
              <a:spcBef>
                <a:spcPct val="100000"/>
              </a:spcBef>
              <a:spcAft>
                <a:spcPct val="0"/>
              </a:spcAft>
              <a:buClrTx/>
              <a:buSzTx/>
              <a:tabLst/>
            </a:pPr>
            <a:r>
              <a:rPr lang="en-US" sz="1600" b="1" dirty="0">
                <a:solidFill>
                  <a:schemeClr val="bg1"/>
                </a:solidFill>
              </a:rPr>
              <a:t>Findings</a:t>
            </a:r>
            <a:endParaRPr lang="en-US" sz="1600" b="1" dirty="0">
              <a:solidFill>
                <a:schemeClr val="bg1"/>
              </a:solidFill>
              <a:latin typeface="+mn-lt"/>
              <a:ea typeface="+mn-ea"/>
              <a:cs typeface="+mn-cs"/>
            </a:endParaRPr>
          </a:p>
        </p:txBody>
      </p:sp>
      <p:sp>
        <p:nvSpPr>
          <p:cNvPr id="21" name="Rounded Rectangle 20"/>
          <p:cNvSpPr/>
          <p:nvPr userDrawn="1"/>
        </p:nvSpPr>
        <p:spPr bwMode="auto">
          <a:xfrm>
            <a:off x="726673" y="4787901"/>
            <a:ext cx="2392275" cy="342900"/>
          </a:xfrm>
          <a:prstGeom prst="roundRect">
            <a:avLst/>
          </a:prstGeom>
          <a:solidFill>
            <a:schemeClr val="accent2"/>
          </a:soli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R="0" algn="l" defTabSz="914377" rtl="0" eaLnBrk="1" fontAlgn="base" latinLnBrk="0" hangingPunct="1">
              <a:lnSpc>
                <a:spcPct val="100000"/>
              </a:lnSpc>
              <a:spcBef>
                <a:spcPct val="100000"/>
              </a:spcBef>
              <a:spcAft>
                <a:spcPct val="0"/>
              </a:spcAft>
              <a:buClrTx/>
              <a:buSzTx/>
              <a:tabLst/>
            </a:pPr>
            <a:r>
              <a:rPr lang="en-US" sz="1600" b="1" dirty="0">
                <a:solidFill>
                  <a:schemeClr val="bg1"/>
                </a:solidFill>
              </a:rPr>
              <a:t>Recommendations</a:t>
            </a:r>
            <a:endParaRPr lang="en-US" sz="1600" b="1" dirty="0">
              <a:solidFill>
                <a:schemeClr val="bg1"/>
              </a:solidFill>
              <a:latin typeface="+mn-lt"/>
              <a:ea typeface="+mn-ea"/>
              <a:cs typeface="+mn-cs"/>
            </a:endParaRPr>
          </a:p>
        </p:txBody>
      </p:sp>
      <p:sp>
        <p:nvSpPr>
          <p:cNvPr id="22" name="TextBox 21"/>
          <p:cNvSpPr txBox="1"/>
          <p:nvPr userDrawn="1"/>
        </p:nvSpPr>
        <p:spPr>
          <a:xfrm>
            <a:off x="6026031" y="1646763"/>
            <a:ext cx="5216096" cy="3001439"/>
          </a:xfrm>
          <a:prstGeom prst="rect">
            <a:avLst/>
          </a:prstGeom>
          <a:solidFill>
            <a:srgbClr val="D8CBCB"/>
          </a:solidFill>
          <a:ln>
            <a:noFill/>
            <a:prstDash val="sysDash"/>
          </a:ln>
        </p:spPr>
        <p:txBody>
          <a:bodyPr wrap="square" tIns="91440" rtlCol="0">
            <a:noAutofit/>
          </a:bodyPr>
          <a:lstStyle/>
          <a:p>
            <a:pPr marL="171446" indent="-171446" algn="l">
              <a:buFont typeface="Webdings" pitchFamily="18" charset="2"/>
              <a:buChar char="4"/>
            </a:pPr>
            <a:endParaRPr lang="en-US" sz="1400" dirty="0"/>
          </a:p>
        </p:txBody>
      </p:sp>
      <p:sp>
        <p:nvSpPr>
          <p:cNvPr id="23" name="Text Placeholder 14"/>
          <p:cNvSpPr>
            <a:spLocks noGrp="1"/>
          </p:cNvSpPr>
          <p:nvPr>
            <p:ph type="body" sz="quarter" idx="18" hasCustomPrompt="1"/>
          </p:nvPr>
        </p:nvSpPr>
        <p:spPr>
          <a:xfrm>
            <a:off x="6026031" y="1646764"/>
            <a:ext cx="5216096" cy="3001437"/>
          </a:xfrm>
          <a:ln>
            <a:noFill/>
          </a:ln>
        </p:spPr>
        <p:txBody>
          <a:bodyPr tIns="91440"/>
          <a:lstStyle>
            <a:lvl1pPr>
              <a:spcBef>
                <a:spcPts val="600"/>
              </a:spcBef>
              <a:defRPr sz="1400" baseline="0"/>
            </a:lvl1pPr>
            <a:lvl2pPr>
              <a:lnSpc>
                <a:spcPct val="100000"/>
              </a:lnSpc>
              <a:spcBef>
                <a:spcPts val="300"/>
              </a:spcBef>
              <a:defRPr sz="1200"/>
            </a:lvl2pPr>
          </a:lstStyle>
          <a:p>
            <a:pPr lvl="0"/>
            <a:r>
              <a:rPr lang="en-US" dirty="0"/>
              <a:t>Insight 1</a:t>
            </a:r>
          </a:p>
          <a:p>
            <a:pPr lvl="1"/>
            <a:r>
              <a:rPr lang="en-US" dirty="0"/>
              <a:t>Sub-insight</a:t>
            </a:r>
          </a:p>
          <a:p>
            <a:pPr lvl="1"/>
            <a:r>
              <a:rPr lang="en-US" dirty="0"/>
              <a:t>Sub-insight</a:t>
            </a:r>
          </a:p>
          <a:p>
            <a:pPr lvl="0"/>
            <a:r>
              <a:rPr lang="en-US" dirty="0"/>
              <a:t>Insight 2</a:t>
            </a:r>
          </a:p>
          <a:p>
            <a:pPr lvl="0"/>
            <a:r>
              <a:rPr lang="en-US" dirty="0"/>
              <a:t>Insight 3</a:t>
            </a:r>
          </a:p>
          <a:p>
            <a:pPr lvl="0"/>
            <a:r>
              <a:rPr lang="en-US" dirty="0"/>
              <a:t>Insight 4</a:t>
            </a:r>
          </a:p>
        </p:txBody>
      </p:sp>
      <p:sp>
        <p:nvSpPr>
          <p:cNvPr id="24" name="Rounded Rectangle 23"/>
          <p:cNvSpPr/>
          <p:nvPr userDrawn="1"/>
        </p:nvSpPr>
        <p:spPr bwMode="auto">
          <a:xfrm>
            <a:off x="6142907" y="1380065"/>
            <a:ext cx="2392275" cy="342900"/>
          </a:xfrm>
          <a:prstGeom prst="roundRect">
            <a:avLst/>
          </a:prstGeom>
          <a:solidFill>
            <a:schemeClr val="accent1"/>
          </a:soli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R="0" algn="l" defTabSz="914377" rtl="0" eaLnBrk="1" fontAlgn="base" latinLnBrk="0" hangingPunct="1">
              <a:lnSpc>
                <a:spcPct val="100000"/>
              </a:lnSpc>
              <a:spcBef>
                <a:spcPct val="100000"/>
              </a:spcBef>
              <a:spcAft>
                <a:spcPct val="0"/>
              </a:spcAft>
              <a:buClrTx/>
              <a:buSzTx/>
              <a:tabLst/>
            </a:pPr>
            <a:r>
              <a:rPr lang="en-US" sz="1600" b="1" dirty="0">
                <a:solidFill>
                  <a:schemeClr val="bg1"/>
                </a:solidFill>
                <a:latin typeface="+mn-lt"/>
                <a:ea typeface="+mn-ea"/>
                <a:cs typeface="+mn-cs"/>
              </a:rPr>
              <a:t>Insights</a:t>
            </a:r>
          </a:p>
        </p:txBody>
      </p:sp>
    </p:spTree>
    <p:extLst>
      <p:ext uri="{BB962C8B-B14F-4D97-AF65-F5344CB8AC3E}">
        <p14:creationId xmlns:p14="http://schemas.microsoft.com/office/powerpoint/2010/main" val="40428492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ase Study Problem Statement &amp; Approach Slide">
    <p:spTree>
      <p:nvGrpSpPr>
        <p:cNvPr id="1" name=""/>
        <p:cNvGrpSpPr/>
        <p:nvPr/>
      </p:nvGrpSpPr>
      <p:grpSpPr>
        <a:xfrm>
          <a:off x="0" y="0"/>
          <a:ext cx="0" cy="0"/>
          <a:chOff x="0" y="0"/>
          <a:chExt cx="0" cy="0"/>
        </a:xfrm>
      </p:grpSpPr>
      <p:graphicFrame>
        <p:nvGraphicFramePr>
          <p:cNvPr id="1125378" name="Object 113"/>
          <p:cNvGraphicFramePr>
            <a:graphicFrameLocks noChangeAspect="1"/>
          </p:cNvGraphicFramePr>
          <p:nvPr/>
        </p:nvGraphicFramePr>
        <p:xfrm>
          <a:off x="11384804" y="76200"/>
          <a:ext cx="730973" cy="547688"/>
        </p:xfrm>
        <a:graphic>
          <a:graphicData uri="http://schemas.openxmlformats.org/presentationml/2006/ole">
            <mc:AlternateContent xmlns:mc="http://schemas.openxmlformats.org/markup-compatibility/2006">
              <mc:Choice xmlns:v="urn:schemas-microsoft-com:vml" Requires="v">
                <p:oleObj spid="_x0000_s10257" r:id="rId3" imgW="971686" imgH="895238" progId="PBrush">
                  <p:embed/>
                </p:oleObj>
              </mc:Choice>
              <mc:Fallback>
                <p:oleObj r:id="rId3" imgW="971686" imgH="895238" progId="PBrush">
                  <p:embed/>
                  <p:pic>
                    <p:nvPicPr>
                      <p:cNvPr id="1125378" name="Object 1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4804" y="76200"/>
                        <a:ext cx="730973"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itle 5"/>
          <p:cNvSpPr>
            <a:spLocks noGrp="1"/>
          </p:cNvSpPr>
          <p:nvPr>
            <p:ph type="title" hasCustomPrompt="1"/>
          </p:nvPr>
        </p:nvSpPr>
        <p:spPr/>
        <p:txBody>
          <a:bodyPr/>
          <a:lstStyle/>
          <a:p>
            <a:r>
              <a:rPr lang="en-US" dirty="0"/>
              <a:t>What is the Key Takeaway from the Slide?</a:t>
            </a:r>
          </a:p>
        </p:txBody>
      </p:sp>
      <p:graphicFrame>
        <p:nvGraphicFramePr>
          <p:cNvPr id="7" name="Table 6"/>
          <p:cNvGraphicFramePr>
            <a:graphicFrameLocks noGrp="1"/>
          </p:cNvGraphicFramePr>
          <p:nvPr userDrawn="1"/>
        </p:nvGraphicFramePr>
        <p:xfrm>
          <a:off x="546597" y="1431573"/>
          <a:ext cx="5291148" cy="2911828"/>
        </p:xfrm>
        <a:graphic>
          <a:graphicData uri="http://schemas.openxmlformats.org/drawingml/2006/table">
            <a:tbl>
              <a:tblPr firstRow="1" bandRow="1">
                <a:tableStyleId>{69012ECD-51FC-41F1-AA8D-1B2483CD663E}</a:tableStyleId>
              </a:tblPr>
              <a:tblGrid>
                <a:gridCol w="5291148">
                  <a:extLst>
                    <a:ext uri="{9D8B030D-6E8A-4147-A177-3AD203B41FA5}">
                      <a16:colId xmlns:a16="http://schemas.microsoft.com/office/drawing/2014/main" val="20000"/>
                    </a:ext>
                  </a:extLst>
                </a:gridCol>
              </a:tblGrid>
              <a:tr h="365760">
                <a:tc>
                  <a:txBody>
                    <a:bodyPr/>
                    <a:lstStyle/>
                    <a:p>
                      <a:pPr algn="ctr"/>
                      <a:r>
                        <a:rPr lang="en-US" sz="1500" dirty="0"/>
                        <a:t>Background</a:t>
                      </a:r>
                    </a:p>
                  </a:txBody>
                  <a:tcPr marL="112579" marR="112579" anchor="ctr"/>
                </a:tc>
                <a:extLst>
                  <a:ext uri="{0D108BD9-81ED-4DB2-BD59-A6C34878D82A}">
                    <a16:rowId xmlns:a16="http://schemas.microsoft.com/office/drawing/2014/main" val="10000"/>
                  </a:ext>
                </a:extLst>
              </a:tr>
              <a:tr h="2546068">
                <a:tc>
                  <a:txBody>
                    <a:bodyPr/>
                    <a:lstStyle/>
                    <a:p>
                      <a:pPr marL="228600" indent="-228600">
                        <a:spcAft>
                          <a:spcPts val="600"/>
                        </a:spcAft>
                        <a:buFont typeface="Webdings" pitchFamily="18" charset="2"/>
                        <a:buChar char="4"/>
                      </a:pPr>
                      <a:endParaRPr lang="en-US" sz="1200" u="none" dirty="0"/>
                    </a:p>
                  </a:txBody>
                  <a:tcPr marL="112579" marR="112579"/>
                </a:tc>
                <a:extLst>
                  <a:ext uri="{0D108BD9-81ED-4DB2-BD59-A6C34878D82A}">
                    <a16:rowId xmlns:a16="http://schemas.microsoft.com/office/drawing/2014/main" val="10001"/>
                  </a:ext>
                </a:extLst>
              </a:tr>
            </a:tbl>
          </a:graphicData>
        </a:graphic>
      </p:graphicFrame>
      <p:graphicFrame>
        <p:nvGraphicFramePr>
          <p:cNvPr id="8" name="Table 7"/>
          <p:cNvGraphicFramePr>
            <a:graphicFrameLocks noGrp="1"/>
          </p:cNvGraphicFramePr>
          <p:nvPr userDrawn="1"/>
        </p:nvGraphicFramePr>
        <p:xfrm>
          <a:off x="546597" y="4466872"/>
          <a:ext cx="5291148" cy="1857728"/>
        </p:xfrm>
        <a:graphic>
          <a:graphicData uri="http://schemas.openxmlformats.org/drawingml/2006/table">
            <a:tbl>
              <a:tblPr firstRow="1" bandRow="1">
                <a:tableStyleId>{69012ECD-51FC-41F1-AA8D-1B2483CD663E}</a:tableStyleId>
              </a:tblPr>
              <a:tblGrid>
                <a:gridCol w="5291148">
                  <a:extLst>
                    <a:ext uri="{9D8B030D-6E8A-4147-A177-3AD203B41FA5}">
                      <a16:colId xmlns:a16="http://schemas.microsoft.com/office/drawing/2014/main" val="20000"/>
                    </a:ext>
                  </a:extLst>
                </a:gridCol>
              </a:tblGrid>
              <a:tr h="365760">
                <a:tc>
                  <a:txBody>
                    <a:bodyPr/>
                    <a:lstStyle/>
                    <a:p>
                      <a:pPr algn="ctr"/>
                      <a:r>
                        <a:rPr lang="en-US" sz="1500" dirty="0"/>
                        <a:t>Objectives</a:t>
                      </a:r>
                    </a:p>
                  </a:txBody>
                  <a:tcPr marL="112579" marR="112579" anchor="ctr"/>
                </a:tc>
                <a:extLst>
                  <a:ext uri="{0D108BD9-81ED-4DB2-BD59-A6C34878D82A}">
                    <a16:rowId xmlns:a16="http://schemas.microsoft.com/office/drawing/2014/main" val="10000"/>
                  </a:ext>
                </a:extLst>
              </a:tr>
              <a:tr h="1491968">
                <a:tc>
                  <a:txBody>
                    <a:bodyPr/>
                    <a:lstStyle/>
                    <a:p>
                      <a:pPr marL="228600" indent="-228600">
                        <a:spcAft>
                          <a:spcPts val="600"/>
                        </a:spcAft>
                        <a:buFont typeface="Webdings" pitchFamily="18" charset="2"/>
                        <a:buChar char="4"/>
                      </a:pPr>
                      <a:endParaRPr lang="en-US" sz="1200" u="none" dirty="0"/>
                    </a:p>
                  </a:txBody>
                  <a:tcPr marL="112579" marR="112579"/>
                </a:tc>
                <a:extLst>
                  <a:ext uri="{0D108BD9-81ED-4DB2-BD59-A6C34878D82A}">
                    <a16:rowId xmlns:a16="http://schemas.microsoft.com/office/drawing/2014/main" val="10001"/>
                  </a:ext>
                </a:extLst>
              </a:tr>
            </a:tbl>
          </a:graphicData>
        </a:graphic>
      </p:graphicFrame>
      <p:sp>
        <p:nvSpPr>
          <p:cNvPr id="14" name="Text Placeholder 13"/>
          <p:cNvSpPr>
            <a:spLocks noGrp="1"/>
          </p:cNvSpPr>
          <p:nvPr>
            <p:ph type="body" sz="quarter" idx="11" hasCustomPrompt="1"/>
          </p:nvPr>
        </p:nvSpPr>
        <p:spPr>
          <a:xfrm>
            <a:off x="547253" y="1816101"/>
            <a:ext cx="5291148" cy="2501900"/>
          </a:xfrm>
        </p:spPr>
        <p:txBody>
          <a:bodyPr>
            <a:noAutofit/>
          </a:bodyPr>
          <a:lstStyle>
            <a:lvl1pPr>
              <a:spcBef>
                <a:spcPts val="600"/>
              </a:spcBef>
              <a:defRPr sz="1400" baseline="0"/>
            </a:lvl1pPr>
            <a:lvl2pPr>
              <a:lnSpc>
                <a:spcPct val="100000"/>
              </a:lnSpc>
              <a:spcBef>
                <a:spcPts val="300"/>
              </a:spcBef>
              <a:defRPr sz="1200"/>
            </a:lvl2pPr>
          </a:lstStyle>
          <a:p>
            <a:pPr lvl="0"/>
            <a:r>
              <a:rPr lang="en-US" dirty="0"/>
              <a:t>What are the relevant facts that serve as the background for this project?</a:t>
            </a:r>
          </a:p>
          <a:p>
            <a:pPr lvl="1"/>
            <a:r>
              <a:rPr lang="en-US" dirty="0"/>
              <a:t>Second level</a:t>
            </a:r>
          </a:p>
        </p:txBody>
      </p:sp>
      <p:sp>
        <p:nvSpPr>
          <p:cNvPr id="24" name="Text Placeholder 13"/>
          <p:cNvSpPr>
            <a:spLocks noGrp="1"/>
          </p:cNvSpPr>
          <p:nvPr>
            <p:ph type="body" sz="quarter" idx="13" hasCustomPrompt="1"/>
          </p:nvPr>
        </p:nvSpPr>
        <p:spPr>
          <a:xfrm>
            <a:off x="547253" y="4851400"/>
            <a:ext cx="5291148" cy="1473200"/>
          </a:xfrm>
        </p:spPr>
        <p:txBody>
          <a:bodyPr>
            <a:noAutofit/>
          </a:bodyPr>
          <a:lstStyle>
            <a:lvl1pPr>
              <a:spcBef>
                <a:spcPts val="600"/>
              </a:spcBef>
              <a:defRPr sz="1400"/>
            </a:lvl1pPr>
            <a:lvl2pPr>
              <a:spcBef>
                <a:spcPts val="300"/>
              </a:spcBef>
              <a:defRPr sz="1200"/>
            </a:lvl2pPr>
          </a:lstStyle>
          <a:p>
            <a:pPr lvl="0"/>
            <a:r>
              <a:rPr lang="en-US" dirty="0"/>
              <a:t>Describe the key project objectives</a:t>
            </a:r>
          </a:p>
          <a:p>
            <a:pPr lvl="1"/>
            <a:r>
              <a:rPr lang="en-US" dirty="0"/>
              <a:t>Second level</a:t>
            </a:r>
          </a:p>
        </p:txBody>
      </p:sp>
      <p:graphicFrame>
        <p:nvGraphicFramePr>
          <p:cNvPr id="11" name="Table 10"/>
          <p:cNvGraphicFramePr>
            <a:graphicFrameLocks noGrp="1"/>
          </p:cNvGraphicFramePr>
          <p:nvPr userDrawn="1"/>
        </p:nvGraphicFramePr>
        <p:xfrm>
          <a:off x="6378743" y="1431573"/>
          <a:ext cx="5291148" cy="4893028"/>
        </p:xfrm>
        <a:graphic>
          <a:graphicData uri="http://schemas.openxmlformats.org/drawingml/2006/table">
            <a:tbl>
              <a:tblPr firstRow="1" bandRow="1">
                <a:tableStyleId>{69012ECD-51FC-41F1-AA8D-1B2483CD663E}</a:tableStyleId>
              </a:tblPr>
              <a:tblGrid>
                <a:gridCol w="5291148">
                  <a:extLst>
                    <a:ext uri="{9D8B030D-6E8A-4147-A177-3AD203B41FA5}">
                      <a16:colId xmlns:a16="http://schemas.microsoft.com/office/drawing/2014/main" val="20000"/>
                    </a:ext>
                  </a:extLst>
                </a:gridCol>
              </a:tblGrid>
              <a:tr h="365760">
                <a:tc>
                  <a:txBody>
                    <a:bodyPr/>
                    <a:lstStyle/>
                    <a:p>
                      <a:pPr algn="ctr"/>
                      <a:r>
                        <a:rPr lang="en-US" sz="1500" dirty="0"/>
                        <a:t>Approach</a:t>
                      </a:r>
                    </a:p>
                  </a:txBody>
                  <a:tcPr marL="112579" marR="112579" anchor="ctr"/>
                </a:tc>
                <a:extLst>
                  <a:ext uri="{0D108BD9-81ED-4DB2-BD59-A6C34878D82A}">
                    <a16:rowId xmlns:a16="http://schemas.microsoft.com/office/drawing/2014/main" val="10000"/>
                  </a:ext>
                </a:extLst>
              </a:tr>
              <a:tr h="4527268">
                <a:tc>
                  <a:txBody>
                    <a:bodyPr/>
                    <a:lstStyle/>
                    <a:p>
                      <a:pPr marL="228600" indent="-228600">
                        <a:spcAft>
                          <a:spcPts val="600"/>
                        </a:spcAft>
                        <a:buFont typeface="Webdings" pitchFamily="18" charset="2"/>
                        <a:buChar char="4"/>
                      </a:pPr>
                      <a:endParaRPr lang="en-US" sz="1200" u="none" dirty="0"/>
                    </a:p>
                  </a:txBody>
                  <a:tcPr marL="112579" marR="112579"/>
                </a:tc>
                <a:extLst>
                  <a:ext uri="{0D108BD9-81ED-4DB2-BD59-A6C34878D82A}">
                    <a16:rowId xmlns:a16="http://schemas.microsoft.com/office/drawing/2014/main" val="10001"/>
                  </a:ext>
                </a:extLst>
              </a:tr>
            </a:tbl>
          </a:graphicData>
        </a:graphic>
      </p:graphicFrame>
      <p:sp>
        <p:nvSpPr>
          <p:cNvPr id="13" name="Text Placeholder 13"/>
          <p:cNvSpPr>
            <a:spLocks noGrp="1"/>
          </p:cNvSpPr>
          <p:nvPr>
            <p:ph type="body" sz="quarter" idx="14" hasCustomPrompt="1"/>
          </p:nvPr>
        </p:nvSpPr>
        <p:spPr>
          <a:xfrm>
            <a:off x="6379399" y="1816101"/>
            <a:ext cx="5291148" cy="4508500"/>
          </a:xfrm>
        </p:spPr>
        <p:txBody>
          <a:bodyPr>
            <a:noAutofit/>
          </a:bodyPr>
          <a:lstStyle>
            <a:lvl1pPr>
              <a:spcBef>
                <a:spcPts val="600"/>
              </a:spcBef>
              <a:defRPr sz="1400" baseline="0"/>
            </a:lvl1pPr>
            <a:lvl2pPr>
              <a:lnSpc>
                <a:spcPct val="100000"/>
              </a:lnSpc>
              <a:spcBef>
                <a:spcPts val="300"/>
              </a:spcBef>
              <a:defRPr sz="1200"/>
            </a:lvl2pPr>
          </a:lstStyle>
          <a:p>
            <a:pPr lvl="0"/>
            <a:r>
              <a:rPr lang="en-US" dirty="0"/>
              <a:t>Describe the approach used by Mu Sigma in this project.  You can insert text or paste graphics in this box</a:t>
            </a:r>
          </a:p>
          <a:p>
            <a:pPr lvl="1"/>
            <a:r>
              <a:rPr lang="en-US" dirty="0"/>
              <a:t>Second level</a:t>
            </a:r>
          </a:p>
        </p:txBody>
      </p:sp>
      <p:sp>
        <p:nvSpPr>
          <p:cNvPr id="2" name="Right Arrow 1"/>
          <p:cNvSpPr/>
          <p:nvPr userDrawn="1"/>
        </p:nvSpPr>
        <p:spPr bwMode="auto">
          <a:xfrm>
            <a:off x="5945896" y="2895600"/>
            <a:ext cx="337733" cy="1828800"/>
          </a:xfrm>
          <a:prstGeom prst="rightArrow">
            <a:avLst>
              <a:gd name="adj1" fmla="val 50000"/>
              <a:gd name="adj2" fmla="val 100000"/>
            </a:avLst>
          </a:prstGeom>
          <a:solidFill>
            <a:schemeClr val="accent2"/>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indent="-234945" algn="l" defTabSz="914377"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Tree>
    <p:extLst>
      <p:ext uri="{BB962C8B-B14F-4D97-AF65-F5344CB8AC3E}">
        <p14:creationId xmlns:p14="http://schemas.microsoft.com/office/powerpoint/2010/main" val="261554929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ase Study Findings and Impact Slide">
    <p:spTree>
      <p:nvGrpSpPr>
        <p:cNvPr id="1" name=""/>
        <p:cNvGrpSpPr/>
        <p:nvPr/>
      </p:nvGrpSpPr>
      <p:grpSpPr>
        <a:xfrm>
          <a:off x="0" y="0"/>
          <a:ext cx="0" cy="0"/>
          <a:chOff x="0" y="0"/>
          <a:chExt cx="0" cy="0"/>
        </a:xfrm>
      </p:grpSpPr>
      <p:graphicFrame>
        <p:nvGraphicFramePr>
          <p:cNvPr id="1125378" name="Object 113"/>
          <p:cNvGraphicFramePr>
            <a:graphicFrameLocks noChangeAspect="1"/>
          </p:cNvGraphicFramePr>
          <p:nvPr/>
        </p:nvGraphicFramePr>
        <p:xfrm>
          <a:off x="11384804" y="76200"/>
          <a:ext cx="730973" cy="547688"/>
        </p:xfrm>
        <a:graphic>
          <a:graphicData uri="http://schemas.openxmlformats.org/presentationml/2006/ole">
            <mc:AlternateContent xmlns:mc="http://schemas.openxmlformats.org/markup-compatibility/2006">
              <mc:Choice xmlns:v="urn:schemas-microsoft-com:vml" Requires="v">
                <p:oleObj spid="_x0000_s11281" r:id="rId3" imgW="971686" imgH="895238" progId="PBrush">
                  <p:embed/>
                </p:oleObj>
              </mc:Choice>
              <mc:Fallback>
                <p:oleObj r:id="rId3" imgW="971686" imgH="895238" progId="PBrush">
                  <p:embed/>
                  <p:pic>
                    <p:nvPicPr>
                      <p:cNvPr id="1125378" name="Object 1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4804" y="76200"/>
                        <a:ext cx="730973"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itle 5"/>
          <p:cNvSpPr>
            <a:spLocks noGrp="1"/>
          </p:cNvSpPr>
          <p:nvPr>
            <p:ph type="title" hasCustomPrompt="1"/>
          </p:nvPr>
        </p:nvSpPr>
        <p:spPr/>
        <p:txBody>
          <a:bodyPr/>
          <a:lstStyle/>
          <a:p>
            <a:r>
              <a:rPr lang="en-US" dirty="0"/>
              <a:t>What is the Key Takeaway from the Slide?</a:t>
            </a:r>
          </a:p>
        </p:txBody>
      </p:sp>
      <p:graphicFrame>
        <p:nvGraphicFramePr>
          <p:cNvPr id="11" name="Table 10"/>
          <p:cNvGraphicFramePr>
            <a:graphicFrameLocks noGrp="1"/>
          </p:cNvGraphicFramePr>
          <p:nvPr userDrawn="1"/>
        </p:nvGraphicFramePr>
        <p:xfrm>
          <a:off x="6378743" y="1431573"/>
          <a:ext cx="5291148" cy="4893028"/>
        </p:xfrm>
        <a:graphic>
          <a:graphicData uri="http://schemas.openxmlformats.org/drawingml/2006/table">
            <a:tbl>
              <a:tblPr firstRow="1" bandRow="1">
                <a:tableStyleId>{69012ECD-51FC-41F1-AA8D-1B2483CD663E}</a:tableStyleId>
              </a:tblPr>
              <a:tblGrid>
                <a:gridCol w="5291148">
                  <a:extLst>
                    <a:ext uri="{9D8B030D-6E8A-4147-A177-3AD203B41FA5}">
                      <a16:colId xmlns:a16="http://schemas.microsoft.com/office/drawing/2014/main" val="20000"/>
                    </a:ext>
                  </a:extLst>
                </a:gridCol>
              </a:tblGrid>
              <a:tr h="365760">
                <a:tc>
                  <a:txBody>
                    <a:bodyPr/>
                    <a:lstStyle/>
                    <a:p>
                      <a:pPr algn="ctr"/>
                      <a:r>
                        <a:rPr lang="en-US" sz="1500" dirty="0"/>
                        <a:t>Analysis</a:t>
                      </a:r>
                      <a:r>
                        <a:rPr lang="en-US" sz="1500" baseline="0" dirty="0"/>
                        <a:t> Illustrations</a:t>
                      </a:r>
                      <a:endParaRPr lang="en-US" sz="1500" dirty="0"/>
                    </a:p>
                  </a:txBody>
                  <a:tcPr marL="112579" marR="112579" anchor="ctr"/>
                </a:tc>
                <a:extLst>
                  <a:ext uri="{0D108BD9-81ED-4DB2-BD59-A6C34878D82A}">
                    <a16:rowId xmlns:a16="http://schemas.microsoft.com/office/drawing/2014/main" val="10000"/>
                  </a:ext>
                </a:extLst>
              </a:tr>
              <a:tr h="4527268">
                <a:tc>
                  <a:txBody>
                    <a:bodyPr/>
                    <a:lstStyle/>
                    <a:p>
                      <a:pPr marL="228600" indent="-228600">
                        <a:spcAft>
                          <a:spcPts val="600"/>
                        </a:spcAft>
                        <a:buFont typeface="Webdings" pitchFamily="18" charset="2"/>
                        <a:buChar char="4"/>
                      </a:pPr>
                      <a:endParaRPr lang="en-US" sz="1200" u="none" dirty="0"/>
                    </a:p>
                  </a:txBody>
                  <a:tcPr marL="112579" marR="112579"/>
                </a:tc>
                <a:extLst>
                  <a:ext uri="{0D108BD9-81ED-4DB2-BD59-A6C34878D82A}">
                    <a16:rowId xmlns:a16="http://schemas.microsoft.com/office/drawing/2014/main" val="10001"/>
                  </a:ext>
                </a:extLst>
              </a:tr>
            </a:tbl>
          </a:graphicData>
        </a:graphic>
      </p:graphicFrame>
      <p:sp>
        <p:nvSpPr>
          <p:cNvPr id="13" name="Text Placeholder 13"/>
          <p:cNvSpPr>
            <a:spLocks noGrp="1"/>
          </p:cNvSpPr>
          <p:nvPr>
            <p:ph type="body" sz="quarter" idx="14" hasCustomPrompt="1"/>
          </p:nvPr>
        </p:nvSpPr>
        <p:spPr>
          <a:xfrm>
            <a:off x="6379399" y="1816101"/>
            <a:ext cx="5291148" cy="4508500"/>
          </a:xfrm>
        </p:spPr>
        <p:txBody>
          <a:bodyPr>
            <a:noAutofit/>
          </a:bodyPr>
          <a:lstStyle>
            <a:lvl1pPr>
              <a:spcBef>
                <a:spcPts val="600"/>
              </a:spcBef>
              <a:defRPr sz="1400" baseline="0"/>
            </a:lvl1pPr>
            <a:lvl2pPr>
              <a:lnSpc>
                <a:spcPct val="100000"/>
              </a:lnSpc>
              <a:spcBef>
                <a:spcPts val="300"/>
              </a:spcBef>
              <a:defRPr sz="1200"/>
            </a:lvl2pPr>
          </a:lstStyle>
          <a:p>
            <a:pPr lvl="0"/>
            <a:r>
              <a:rPr lang="en-US" dirty="0"/>
              <a:t>Paste charts/graphics that illustrate key analysis outputs and support the key findings</a:t>
            </a:r>
          </a:p>
          <a:p>
            <a:pPr lvl="1"/>
            <a:r>
              <a:rPr lang="en-US" dirty="0"/>
              <a:t>Second level</a:t>
            </a:r>
          </a:p>
        </p:txBody>
      </p:sp>
      <p:sp>
        <p:nvSpPr>
          <p:cNvPr id="2" name="Right Arrow 1"/>
          <p:cNvSpPr/>
          <p:nvPr userDrawn="1"/>
        </p:nvSpPr>
        <p:spPr bwMode="auto">
          <a:xfrm>
            <a:off x="5945896" y="1981200"/>
            <a:ext cx="337733" cy="1371600"/>
          </a:xfrm>
          <a:prstGeom prst="rightArrow">
            <a:avLst>
              <a:gd name="adj1" fmla="val 50000"/>
              <a:gd name="adj2" fmla="val 100000"/>
            </a:avLst>
          </a:prstGeom>
          <a:solidFill>
            <a:schemeClr val="accent2"/>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indent="-234945" algn="l" defTabSz="914377"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graphicFrame>
        <p:nvGraphicFramePr>
          <p:cNvPr id="12" name="Table 11"/>
          <p:cNvGraphicFramePr>
            <a:graphicFrameLocks noGrp="1"/>
          </p:cNvGraphicFramePr>
          <p:nvPr userDrawn="1"/>
        </p:nvGraphicFramePr>
        <p:xfrm>
          <a:off x="546597" y="1431573"/>
          <a:ext cx="5291148" cy="2378428"/>
        </p:xfrm>
        <a:graphic>
          <a:graphicData uri="http://schemas.openxmlformats.org/drawingml/2006/table">
            <a:tbl>
              <a:tblPr firstRow="1" bandRow="1">
                <a:tableStyleId>{69012ECD-51FC-41F1-AA8D-1B2483CD663E}</a:tableStyleId>
              </a:tblPr>
              <a:tblGrid>
                <a:gridCol w="5291148">
                  <a:extLst>
                    <a:ext uri="{9D8B030D-6E8A-4147-A177-3AD203B41FA5}">
                      <a16:colId xmlns:a16="http://schemas.microsoft.com/office/drawing/2014/main" val="20000"/>
                    </a:ext>
                  </a:extLst>
                </a:gridCol>
              </a:tblGrid>
              <a:tr h="365760">
                <a:tc>
                  <a:txBody>
                    <a:bodyPr/>
                    <a:lstStyle/>
                    <a:p>
                      <a:pPr algn="ctr"/>
                      <a:r>
                        <a:rPr lang="en-US" sz="1500" dirty="0"/>
                        <a:t>Key Findings</a:t>
                      </a:r>
                    </a:p>
                  </a:txBody>
                  <a:tcPr marL="112579" marR="112579" anchor="ctr"/>
                </a:tc>
                <a:extLst>
                  <a:ext uri="{0D108BD9-81ED-4DB2-BD59-A6C34878D82A}">
                    <a16:rowId xmlns:a16="http://schemas.microsoft.com/office/drawing/2014/main" val="10000"/>
                  </a:ext>
                </a:extLst>
              </a:tr>
              <a:tr h="2012668">
                <a:tc>
                  <a:txBody>
                    <a:bodyPr/>
                    <a:lstStyle/>
                    <a:p>
                      <a:pPr marL="228600" indent="-228600">
                        <a:spcAft>
                          <a:spcPts val="600"/>
                        </a:spcAft>
                        <a:buFont typeface="Webdings" pitchFamily="18" charset="2"/>
                        <a:buChar char="4"/>
                      </a:pPr>
                      <a:endParaRPr lang="en-US" sz="1200" u="none" dirty="0"/>
                    </a:p>
                  </a:txBody>
                  <a:tcPr marL="112579" marR="112579"/>
                </a:tc>
                <a:extLst>
                  <a:ext uri="{0D108BD9-81ED-4DB2-BD59-A6C34878D82A}">
                    <a16:rowId xmlns:a16="http://schemas.microsoft.com/office/drawing/2014/main" val="10001"/>
                  </a:ext>
                </a:extLst>
              </a:tr>
            </a:tbl>
          </a:graphicData>
        </a:graphic>
      </p:graphicFrame>
      <p:graphicFrame>
        <p:nvGraphicFramePr>
          <p:cNvPr id="15" name="Table 14"/>
          <p:cNvGraphicFramePr>
            <a:graphicFrameLocks noGrp="1"/>
          </p:cNvGraphicFramePr>
          <p:nvPr userDrawn="1"/>
        </p:nvGraphicFramePr>
        <p:xfrm>
          <a:off x="546597" y="3933472"/>
          <a:ext cx="5291148" cy="2391128"/>
        </p:xfrm>
        <a:graphic>
          <a:graphicData uri="http://schemas.openxmlformats.org/drawingml/2006/table">
            <a:tbl>
              <a:tblPr firstRow="1" bandRow="1">
                <a:tableStyleId>{69012ECD-51FC-41F1-AA8D-1B2483CD663E}</a:tableStyleId>
              </a:tblPr>
              <a:tblGrid>
                <a:gridCol w="5291148">
                  <a:extLst>
                    <a:ext uri="{9D8B030D-6E8A-4147-A177-3AD203B41FA5}">
                      <a16:colId xmlns:a16="http://schemas.microsoft.com/office/drawing/2014/main" val="20000"/>
                    </a:ext>
                  </a:extLst>
                </a:gridCol>
              </a:tblGrid>
              <a:tr h="365760">
                <a:tc>
                  <a:txBody>
                    <a:bodyPr/>
                    <a:lstStyle/>
                    <a:p>
                      <a:pPr algn="ctr"/>
                      <a:r>
                        <a:rPr lang="en-US" sz="1500" dirty="0"/>
                        <a:t>Business Impact</a:t>
                      </a:r>
                    </a:p>
                  </a:txBody>
                  <a:tcPr marL="112579" marR="112579" anchor="ctr"/>
                </a:tc>
                <a:extLst>
                  <a:ext uri="{0D108BD9-81ED-4DB2-BD59-A6C34878D82A}">
                    <a16:rowId xmlns:a16="http://schemas.microsoft.com/office/drawing/2014/main" val="10000"/>
                  </a:ext>
                </a:extLst>
              </a:tr>
              <a:tr h="2025368">
                <a:tc>
                  <a:txBody>
                    <a:bodyPr/>
                    <a:lstStyle/>
                    <a:p>
                      <a:pPr marL="228600" indent="-228600">
                        <a:spcAft>
                          <a:spcPts val="600"/>
                        </a:spcAft>
                        <a:buFont typeface="Webdings" pitchFamily="18" charset="2"/>
                        <a:buChar char="4"/>
                      </a:pPr>
                      <a:endParaRPr lang="en-US" sz="1200" u="none" dirty="0"/>
                    </a:p>
                  </a:txBody>
                  <a:tcPr marL="112579" marR="112579"/>
                </a:tc>
                <a:extLst>
                  <a:ext uri="{0D108BD9-81ED-4DB2-BD59-A6C34878D82A}">
                    <a16:rowId xmlns:a16="http://schemas.microsoft.com/office/drawing/2014/main" val="10001"/>
                  </a:ext>
                </a:extLst>
              </a:tr>
            </a:tbl>
          </a:graphicData>
        </a:graphic>
      </p:graphicFrame>
      <p:sp>
        <p:nvSpPr>
          <p:cNvPr id="16" name="Text Placeholder 13"/>
          <p:cNvSpPr>
            <a:spLocks noGrp="1"/>
          </p:cNvSpPr>
          <p:nvPr>
            <p:ph type="body" sz="quarter" idx="11" hasCustomPrompt="1"/>
          </p:nvPr>
        </p:nvSpPr>
        <p:spPr>
          <a:xfrm>
            <a:off x="547253" y="1816101"/>
            <a:ext cx="5291148" cy="1993900"/>
          </a:xfrm>
        </p:spPr>
        <p:txBody>
          <a:bodyPr>
            <a:noAutofit/>
          </a:bodyPr>
          <a:lstStyle>
            <a:lvl1pPr>
              <a:spcBef>
                <a:spcPts val="600"/>
              </a:spcBef>
              <a:defRPr sz="1400" baseline="0"/>
            </a:lvl1pPr>
            <a:lvl2pPr>
              <a:lnSpc>
                <a:spcPct val="100000"/>
              </a:lnSpc>
              <a:spcBef>
                <a:spcPts val="300"/>
              </a:spcBef>
              <a:defRPr sz="1200"/>
            </a:lvl2pPr>
          </a:lstStyle>
          <a:p>
            <a:pPr lvl="0"/>
            <a:r>
              <a:rPr lang="en-US" dirty="0"/>
              <a:t>Describe the findings/insights obtained from the analysis</a:t>
            </a:r>
          </a:p>
          <a:p>
            <a:pPr lvl="1"/>
            <a:r>
              <a:rPr lang="en-US" dirty="0"/>
              <a:t>Second level</a:t>
            </a:r>
          </a:p>
        </p:txBody>
      </p:sp>
      <p:sp>
        <p:nvSpPr>
          <p:cNvPr id="17" name="Text Placeholder 13"/>
          <p:cNvSpPr>
            <a:spLocks noGrp="1"/>
          </p:cNvSpPr>
          <p:nvPr>
            <p:ph type="body" sz="quarter" idx="13" hasCustomPrompt="1"/>
          </p:nvPr>
        </p:nvSpPr>
        <p:spPr>
          <a:xfrm>
            <a:off x="547253" y="4318000"/>
            <a:ext cx="5291148" cy="2006600"/>
          </a:xfrm>
        </p:spPr>
        <p:txBody>
          <a:bodyPr>
            <a:noAutofit/>
          </a:bodyPr>
          <a:lstStyle>
            <a:lvl1pPr>
              <a:spcBef>
                <a:spcPts val="600"/>
              </a:spcBef>
              <a:defRPr sz="1400" baseline="0"/>
            </a:lvl1pPr>
            <a:lvl2pPr>
              <a:spcBef>
                <a:spcPts val="300"/>
              </a:spcBef>
              <a:defRPr sz="1200"/>
            </a:lvl2pPr>
          </a:lstStyle>
          <a:p>
            <a:pPr lvl="0"/>
            <a:r>
              <a:rPr lang="en-US" dirty="0"/>
              <a:t>What was the real/projected impact of the project on the business?</a:t>
            </a:r>
          </a:p>
          <a:p>
            <a:pPr lvl="1"/>
            <a:r>
              <a:rPr lang="en-US" dirty="0"/>
              <a:t>Second level</a:t>
            </a:r>
          </a:p>
        </p:txBody>
      </p:sp>
      <p:sp>
        <p:nvSpPr>
          <p:cNvPr id="18" name="Right Arrow 17"/>
          <p:cNvSpPr/>
          <p:nvPr userDrawn="1"/>
        </p:nvSpPr>
        <p:spPr bwMode="auto">
          <a:xfrm rot="10800000">
            <a:off x="5945896" y="4419600"/>
            <a:ext cx="337733" cy="1371600"/>
          </a:xfrm>
          <a:prstGeom prst="rightArrow">
            <a:avLst>
              <a:gd name="adj1" fmla="val 50000"/>
              <a:gd name="adj2" fmla="val 100000"/>
            </a:avLst>
          </a:prstGeom>
          <a:solidFill>
            <a:schemeClr val="accent2"/>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indent="-234945" algn="l" defTabSz="914377"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Tree>
    <p:extLst>
      <p:ext uri="{BB962C8B-B14F-4D97-AF65-F5344CB8AC3E}">
        <p14:creationId xmlns:p14="http://schemas.microsoft.com/office/powerpoint/2010/main" val="185700596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vertical chevrons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What is the Key Takeaway from the Slide?</a:t>
            </a:r>
          </a:p>
        </p:txBody>
      </p:sp>
      <p:graphicFrame>
        <p:nvGraphicFramePr>
          <p:cNvPr id="1130498" name="Object 113"/>
          <p:cNvGraphicFramePr>
            <a:graphicFrameLocks noChangeAspect="1"/>
          </p:cNvGraphicFramePr>
          <p:nvPr/>
        </p:nvGraphicFramePr>
        <p:xfrm>
          <a:off x="11384804" y="76200"/>
          <a:ext cx="730973" cy="547688"/>
        </p:xfrm>
        <a:graphic>
          <a:graphicData uri="http://schemas.openxmlformats.org/presentationml/2006/ole">
            <mc:AlternateContent xmlns:mc="http://schemas.openxmlformats.org/markup-compatibility/2006">
              <mc:Choice xmlns:v="urn:schemas-microsoft-com:vml" Requires="v">
                <p:oleObj spid="_x0000_s12305" r:id="rId3" imgW="971686" imgH="895238" progId="PBrush">
                  <p:embed/>
                </p:oleObj>
              </mc:Choice>
              <mc:Fallback>
                <p:oleObj r:id="rId3" imgW="971686" imgH="895238" progId="PBrush">
                  <p:embed/>
                  <p:pic>
                    <p:nvPicPr>
                      <p:cNvPr id="1130498" name="Object 1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4804" y="76200"/>
                        <a:ext cx="730973"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Rounded Rectangle 19"/>
          <p:cNvSpPr/>
          <p:nvPr userDrawn="1"/>
        </p:nvSpPr>
        <p:spPr bwMode="auto">
          <a:xfrm>
            <a:off x="3877674" y="3490815"/>
            <a:ext cx="7430123" cy="914400"/>
          </a:xfrm>
          <a:prstGeom prst="roundRect">
            <a:avLst>
              <a:gd name="adj" fmla="val 5556"/>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indent="-234945" algn="l" defTabSz="914377"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25" name="Rounded Rectangle 24"/>
          <p:cNvSpPr/>
          <p:nvPr userDrawn="1"/>
        </p:nvSpPr>
        <p:spPr bwMode="auto">
          <a:xfrm>
            <a:off x="3877674" y="2440109"/>
            <a:ext cx="7430123" cy="914400"/>
          </a:xfrm>
          <a:prstGeom prst="roundRect">
            <a:avLst>
              <a:gd name="adj" fmla="val 5556"/>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indent="-234945" algn="l" defTabSz="914377"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26" name="Pentagon 25"/>
          <p:cNvSpPr/>
          <p:nvPr userDrawn="1"/>
        </p:nvSpPr>
        <p:spPr bwMode="auto">
          <a:xfrm rot="5400000">
            <a:off x="1678271" y="485105"/>
            <a:ext cx="1005840" cy="2814441"/>
          </a:xfrm>
          <a:prstGeom prst="homePlate">
            <a:avLst>
              <a:gd name="adj" fmla="val 21370"/>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indent="-234945" algn="l" defTabSz="914377"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27" name="Chevron 26"/>
          <p:cNvSpPr/>
          <p:nvPr userDrawn="1"/>
        </p:nvSpPr>
        <p:spPr bwMode="auto">
          <a:xfrm rot="5400000">
            <a:off x="1678271" y="1536657"/>
            <a:ext cx="1005840" cy="2814441"/>
          </a:xfrm>
          <a:prstGeom prst="chevron">
            <a:avLst>
              <a:gd name="adj" fmla="val 21403"/>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indent="-234945" algn="l" defTabSz="914377"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28" name="Text Placeholder 8"/>
          <p:cNvSpPr>
            <a:spLocks noGrp="1"/>
          </p:cNvSpPr>
          <p:nvPr>
            <p:ph type="body" sz="quarter" idx="10" hasCustomPrompt="1"/>
          </p:nvPr>
        </p:nvSpPr>
        <p:spPr>
          <a:xfrm>
            <a:off x="766154" y="1557020"/>
            <a:ext cx="2814441" cy="640080"/>
          </a:xfrm>
        </p:spPr>
        <p:txBody>
          <a:bodyPr anchor="ctr"/>
          <a:lstStyle>
            <a:lvl1pPr marL="0" indent="0" algn="ctr">
              <a:buNone/>
              <a:defRPr sz="1400" b="1">
                <a:solidFill>
                  <a:schemeClr val="bg1"/>
                </a:solidFill>
              </a:defRPr>
            </a:lvl1pPr>
          </a:lstStyle>
          <a:p>
            <a:pPr lvl="0"/>
            <a:r>
              <a:rPr lang="en-US" dirty="0"/>
              <a:t>Add step 1</a:t>
            </a:r>
          </a:p>
        </p:txBody>
      </p:sp>
      <p:sp>
        <p:nvSpPr>
          <p:cNvPr id="29" name="Text Placeholder 8"/>
          <p:cNvSpPr>
            <a:spLocks noGrp="1"/>
          </p:cNvSpPr>
          <p:nvPr>
            <p:ph type="body" sz="quarter" idx="11" hasCustomPrompt="1"/>
          </p:nvPr>
        </p:nvSpPr>
        <p:spPr>
          <a:xfrm>
            <a:off x="766154" y="2608583"/>
            <a:ext cx="2814441" cy="640080"/>
          </a:xfrm>
        </p:spPr>
        <p:txBody>
          <a:bodyPr anchor="ctr"/>
          <a:lstStyle>
            <a:lvl1pPr marL="0" indent="0" algn="ctr">
              <a:buNone/>
              <a:defRPr sz="1400" b="1" baseline="0">
                <a:solidFill>
                  <a:schemeClr val="bg1"/>
                </a:solidFill>
              </a:defRPr>
            </a:lvl1pPr>
          </a:lstStyle>
          <a:p>
            <a:pPr lvl="0"/>
            <a:r>
              <a:rPr lang="en-US" dirty="0"/>
              <a:t>Add step 2</a:t>
            </a:r>
          </a:p>
        </p:txBody>
      </p:sp>
      <p:sp>
        <p:nvSpPr>
          <p:cNvPr id="30" name="Rounded Rectangle 29"/>
          <p:cNvSpPr/>
          <p:nvPr userDrawn="1"/>
        </p:nvSpPr>
        <p:spPr bwMode="auto">
          <a:xfrm>
            <a:off x="3877674" y="1389403"/>
            <a:ext cx="7430123" cy="914400"/>
          </a:xfrm>
          <a:prstGeom prst="roundRect">
            <a:avLst>
              <a:gd name="adj" fmla="val 5556"/>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indent="-234945" algn="l" defTabSz="914377"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31" name="Text Placeholder 14"/>
          <p:cNvSpPr>
            <a:spLocks noGrp="1"/>
          </p:cNvSpPr>
          <p:nvPr>
            <p:ph type="body" sz="quarter" idx="14" hasCustomPrompt="1"/>
          </p:nvPr>
        </p:nvSpPr>
        <p:spPr>
          <a:xfrm>
            <a:off x="3971488" y="1371600"/>
            <a:ext cx="7204968" cy="914400"/>
          </a:xfrm>
        </p:spPr>
        <p:txBody>
          <a:bodyPr/>
          <a:lstStyle>
            <a:lvl1pPr>
              <a:spcBef>
                <a:spcPts val="600"/>
              </a:spcBef>
              <a:defRPr sz="1400" baseline="0"/>
            </a:lvl1pPr>
            <a:lvl2pPr>
              <a:lnSpc>
                <a:spcPct val="100000"/>
              </a:lnSpc>
              <a:spcBef>
                <a:spcPts val="300"/>
              </a:spcBef>
              <a:defRPr sz="1200"/>
            </a:lvl2pPr>
          </a:lstStyle>
          <a:p>
            <a:pPr lvl="0"/>
            <a:r>
              <a:rPr lang="en-US" dirty="0"/>
              <a:t>Describe step 1 and its sub-steps</a:t>
            </a:r>
          </a:p>
          <a:p>
            <a:pPr lvl="1"/>
            <a:r>
              <a:rPr lang="en-US" dirty="0"/>
              <a:t>Second level</a:t>
            </a:r>
          </a:p>
        </p:txBody>
      </p:sp>
      <p:sp>
        <p:nvSpPr>
          <p:cNvPr id="32" name="Text Placeholder 14"/>
          <p:cNvSpPr>
            <a:spLocks noGrp="1"/>
          </p:cNvSpPr>
          <p:nvPr>
            <p:ph type="body" sz="quarter" idx="15" hasCustomPrompt="1"/>
          </p:nvPr>
        </p:nvSpPr>
        <p:spPr>
          <a:xfrm>
            <a:off x="3971488" y="2425700"/>
            <a:ext cx="7204968" cy="914400"/>
          </a:xfrm>
        </p:spPr>
        <p:txBody>
          <a:bodyPr/>
          <a:lstStyle>
            <a:lvl1pPr>
              <a:spcBef>
                <a:spcPts val="600"/>
              </a:spcBef>
              <a:defRPr sz="1400"/>
            </a:lvl1pPr>
            <a:lvl2pPr>
              <a:lnSpc>
                <a:spcPct val="100000"/>
              </a:lnSpc>
              <a:spcBef>
                <a:spcPts val="300"/>
              </a:spcBef>
              <a:defRPr sz="1200"/>
            </a:lvl2pPr>
          </a:lstStyle>
          <a:p>
            <a:pPr lvl="0"/>
            <a:r>
              <a:rPr lang="en-US" dirty="0"/>
              <a:t>Describe step 2 and its sub-steps</a:t>
            </a:r>
          </a:p>
          <a:p>
            <a:pPr lvl="1"/>
            <a:r>
              <a:rPr lang="en-US" dirty="0"/>
              <a:t>Second level</a:t>
            </a:r>
          </a:p>
        </p:txBody>
      </p:sp>
      <p:sp>
        <p:nvSpPr>
          <p:cNvPr id="33" name="Text Placeholder 14"/>
          <p:cNvSpPr>
            <a:spLocks noGrp="1"/>
          </p:cNvSpPr>
          <p:nvPr>
            <p:ph type="body" sz="quarter" idx="16" hasCustomPrompt="1"/>
          </p:nvPr>
        </p:nvSpPr>
        <p:spPr>
          <a:xfrm>
            <a:off x="3971488" y="3479800"/>
            <a:ext cx="7204968" cy="914400"/>
          </a:xfrm>
        </p:spPr>
        <p:txBody>
          <a:bodyPr/>
          <a:lstStyle>
            <a:lvl1pPr>
              <a:spcBef>
                <a:spcPts val="600"/>
              </a:spcBef>
              <a:defRPr sz="1400"/>
            </a:lvl1pPr>
            <a:lvl2pPr>
              <a:lnSpc>
                <a:spcPct val="100000"/>
              </a:lnSpc>
              <a:spcBef>
                <a:spcPts val="300"/>
              </a:spcBef>
              <a:defRPr sz="1200"/>
            </a:lvl2pPr>
          </a:lstStyle>
          <a:p>
            <a:pPr lvl="0"/>
            <a:r>
              <a:rPr lang="en-US" dirty="0"/>
              <a:t>Describe step 3 and its sub-steps</a:t>
            </a:r>
          </a:p>
          <a:p>
            <a:pPr lvl="1"/>
            <a:r>
              <a:rPr lang="en-US" dirty="0"/>
              <a:t>Second level</a:t>
            </a:r>
          </a:p>
        </p:txBody>
      </p:sp>
      <p:sp>
        <p:nvSpPr>
          <p:cNvPr id="34" name="Chevron 33"/>
          <p:cNvSpPr/>
          <p:nvPr userDrawn="1"/>
        </p:nvSpPr>
        <p:spPr bwMode="auto">
          <a:xfrm rot="5400000">
            <a:off x="1678271" y="2588209"/>
            <a:ext cx="1005840" cy="2814441"/>
          </a:xfrm>
          <a:prstGeom prst="chevron">
            <a:avLst>
              <a:gd name="adj" fmla="val 21403"/>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indent="-234945" algn="l" defTabSz="914377"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35" name="Text Placeholder 8"/>
          <p:cNvSpPr>
            <a:spLocks noGrp="1"/>
          </p:cNvSpPr>
          <p:nvPr>
            <p:ph type="body" sz="quarter" idx="12" hasCustomPrompt="1"/>
          </p:nvPr>
        </p:nvSpPr>
        <p:spPr>
          <a:xfrm>
            <a:off x="766154" y="3660144"/>
            <a:ext cx="2814441" cy="640080"/>
          </a:xfrm>
        </p:spPr>
        <p:txBody>
          <a:bodyPr anchor="ctr"/>
          <a:lstStyle>
            <a:lvl1pPr marL="0" indent="0" algn="ctr">
              <a:buNone/>
              <a:defRPr sz="1400" b="1">
                <a:solidFill>
                  <a:schemeClr val="bg1"/>
                </a:solidFill>
              </a:defRPr>
            </a:lvl1pPr>
          </a:lstStyle>
          <a:p>
            <a:pPr lvl="0"/>
            <a:r>
              <a:rPr lang="en-US" dirty="0"/>
              <a:t>Add step 3</a:t>
            </a:r>
          </a:p>
        </p:txBody>
      </p:sp>
      <p:sp>
        <p:nvSpPr>
          <p:cNvPr id="38" name="Chevron 37"/>
          <p:cNvSpPr/>
          <p:nvPr userDrawn="1"/>
        </p:nvSpPr>
        <p:spPr bwMode="auto">
          <a:xfrm rot="5400000">
            <a:off x="1678271" y="3639761"/>
            <a:ext cx="1005840" cy="2814441"/>
          </a:xfrm>
          <a:prstGeom prst="chevron">
            <a:avLst>
              <a:gd name="adj" fmla="val 21403"/>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indent="-234945" algn="l" defTabSz="914377"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39" name="Text Placeholder 8"/>
          <p:cNvSpPr>
            <a:spLocks noGrp="1"/>
          </p:cNvSpPr>
          <p:nvPr>
            <p:ph type="body" sz="quarter" idx="17" hasCustomPrompt="1"/>
          </p:nvPr>
        </p:nvSpPr>
        <p:spPr>
          <a:xfrm>
            <a:off x="766154" y="4711707"/>
            <a:ext cx="2814441" cy="640080"/>
          </a:xfrm>
        </p:spPr>
        <p:txBody>
          <a:bodyPr anchor="ctr"/>
          <a:lstStyle>
            <a:lvl1pPr marL="0" indent="0" algn="ctr">
              <a:buNone/>
              <a:defRPr sz="1400" b="1">
                <a:solidFill>
                  <a:schemeClr val="bg1"/>
                </a:solidFill>
              </a:defRPr>
            </a:lvl1pPr>
          </a:lstStyle>
          <a:p>
            <a:pPr lvl="0"/>
            <a:r>
              <a:rPr lang="en-US" dirty="0"/>
              <a:t>Add step 4</a:t>
            </a:r>
          </a:p>
        </p:txBody>
      </p:sp>
      <p:sp>
        <p:nvSpPr>
          <p:cNvPr id="42" name="Rounded Rectangle 41"/>
          <p:cNvSpPr/>
          <p:nvPr userDrawn="1"/>
        </p:nvSpPr>
        <p:spPr bwMode="auto">
          <a:xfrm>
            <a:off x="3877674" y="4541521"/>
            <a:ext cx="7430123" cy="914400"/>
          </a:xfrm>
          <a:prstGeom prst="roundRect">
            <a:avLst>
              <a:gd name="adj" fmla="val 5556"/>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indent="-234945" algn="l" defTabSz="914377"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43" name="Text Placeholder 14"/>
          <p:cNvSpPr>
            <a:spLocks noGrp="1"/>
          </p:cNvSpPr>
          <p:nvPr>
            <p:ph type="body" sz="quarter" idx="18" hasCustomPrompt="1"/>
          </p:nvPr>
        </p:nvSpPr>
        <p:spPr>
          <a:xfrm>
            <a:off x="3971488" y="4533900"/>
            <a:ext cx="7204968" cy="914400"/>
          </a:xfrm>
        </p:spPr>
        <p:txBody>
          <a:bodyPr/>
          <a:lstStyle>
            <a:lvl1pPr>
              <a:spcBef>
                <a:spcPts val="600"/>
              </a:spcBef>
              <a:defRPr sz="1400"/>
            </a:lvl1pPr>
            <a:lvl2pPr>
              <a:lnSpc>
                <a:spcPct val="100000"/>
              </a:lnSpc>
              <a:spcBef>
                <a:spcPts val="300"/>
              </a:spcBef>
              <a:defRPr sz="1200"/>
            </a:lvl2pPr>
          </a:lstStyle>
          <a:p>
            <a:pPr lvl="0"/>
            <a:r>
              <a:rPr lang="en-US" dirty="0"/>
              <a:t>Describe step 4 and its sub-steps</a:t>
            </a:r>
          </a:p>
          <a:p>
            <a:pPr lvl="1"/>
            <a:r>
              <a:rPr lang="en-US" dirty="0"/>
              <a:t>Second level</a:t>
            </a:r>
          </a:p>
        </p:txBody>
      </p:sp>
    </p:spTree>
    <p:extLst>
      <p:ext uri="{BB962C8B-B14F-4D97-AF65-F5344CB8AC3E}">
        <p14:creationId xmlns:p14="http://schemas.microsoft.com/office/powerpoint/2010/main" val="69467955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ree vertical chevrons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What is the Key Takeaway from the Slide?</a:t>
            </a:r>
          </a:p>
        </p:txBody>
      </p:sp>
      <p:sp>
        <p:nvSpPr>
          <p:cNvPr id="4" name="Rounded Rectangle 3"/>
          <p:cNvSpPr/>
          <p:nvPr userDrawn="1"/>
        </p:nvSpPr>
        <p:spPr bwMode="auto">
          <a:xfrm>
            <a:off x="3877674" y="4251937"/>
            <a:ext cx="7430123" cy="1280160"/>
          </a:xfrm>
          <a:prstGeom prst="roundRect">
            <a:avLst>
              <a:gd name="adj" fmla="val 5556"/>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indent="-234945" algn="l" defTabSz="914377"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5" name="Rounded Rectangle 4"/>
          <p:cNvSpPr/>
          <p:nvPr userDrawn="1"/>
        </p:nvSpPr>
        <p:spPr bwMode="auto">
          <a:xfrm>
            <a:off x="3877674" y="2811768"/>
            <a:ext cx="7430123" cy="1280160"/>
          </a:xfrm>
          <a:prstGeom prst="roundRect">
            <a:avLst>
              <a:gd name="adj" fmla="val 5556"/>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indent="-234945" algn="l" defTabSz="914377"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6" name="Pentagon 5"/>
          <p:cNvSpPr/>
          <p:nvPr userDrawn="1"/>
        </p:nvSpPr>
        <p:spPr bwMode="auto">
          <a:xfrm rot="5400000">
            <a:off x="1541111" y="604462"/>
            <a:ext cx="1280160" cy="2814441"/>
          </a:xfrm>
          <a:prstGeom prst="homePlate">
            <a:avLst>
              <a:gd name="adj" fmla="val 21370"/>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indent="-234945" algn="l" defTabSz="914377"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7" name="Chevron 6"/>
          <p:cNvSpPr/>
          <p:nvPr userDrawn="1"/>
        </p:nvSpPr>
        <p:spPr bwMode="auto">
          <a:xfrm rot="5400000">
            <a:off x="1541111" y="2044630"/>
            <a:ext cx="1280160" cy="2814441"/>
          </a:xfrm>
          <a:prstGeom prst="chevron">
            <a:avLst>
              <a:gd name="adj" fmla="val 21403"/>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indent="-234945" algn="l" defTabSz="914377"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10" name="Text Placeholder 8"/>
          <p:cNvSpPr>
            <a:spLocks noGrp="1"/>
          </p:cNvSpPr>
          <p:nvPr>
            <p:ph type="body" sz="quarter" idx="10" hasCustomPrompt="1"/>
          </p:nvPr>
        </p:nvSpPr>
        <p:spPr>
          <a:xfrm>
            <a:off x="766154" y="1645917"/>
            <a:ext cx="2814441" cy="640080"/>
          </a:xfrm>
        </p:spPr>
        <p:txBody>
          <a:bodyPr anchor="ctr">
            <a:noAutofit/>
          </a:bodyPr>
          <a:lstStyle>
            <a:lvl1pPr marL="0" indent="0" algn="ctr">
              <a:buNone/>
              <a:defRPr sz="1400" b="1">
                <a:solidFill>
                  <a:schemeClr val="bg1"/>
                </a:solidFill>
              </a:defRPr>
            </a:lvl1pPr>
          </a:lstStyle>
          <a:p>
            <a:pPr lvl="0"/>
            <a:r>
              <a:rPr lang="en-US" dirty="0"/>
              <a:t>Add step 1</a:t>
            </a:r>
          </a:p>
        </p:txBody>
      </p:sp>
      <p:sp>
        <p:nvSpPr>
          <p:cNvPr id="11" name="Text Placeholder 8"/>
          <p:cNvSpPr>
            <a:spLocks noGrp="1"/>
          </p:cNvSpPr>
          <p:nvPr>
            <p:ph type="body" sz="quarter" idx="11" hasCustomPrompt="1"/>
          </p:nvPr>
        </p:nvSpPr>
        <p:spPr>
          <a:xfrm>
            <a:off x="766154" y="3086085"/>
            <a:ext cx="2814441" cy="640080"/>
          </a:xfrm>
        </p:spPr>
        <p:txBody>
          <a:bodyPr anchor="ctr">
            <a:noAutofit/>
          </a:bodyPr>
          <a:lstStyle>
            <a:lvl1pPr marL="0" indent="0" algn="ctr">
              <a:buNone/>
              <a:defRPr sz="1400" b="1">
                <a:solidFill>
                  <a:schemeClr val="bg1"/>
                </a:solidFill>
              </a:defRPr>
            </a:lvl1pPr>
          </a:lstStyle>
          <a:p>
            <a:pPr lvl="0"/>
            <a:r>
              <a:rPr lang="en-US" dirty="0"/>
              <a:t>Add step 2</a:t>
            </a:r>
          </a:p>
        </p:txBody>
      </p:sp>
      <p:sp>
        <p:nvSpPr>
          <p:cNvPr id="14" name="Rounded Rectangle 13"/>
          <p:cNvSpPr/>
          <p:nvPr userDrawn="1"/>
        </p:nvSpPr>
        <p:spPr bwMode="auto">
          <a:xfrm>
            <a:off x="3877674" y="1371600"/>
            <a:ext cx="7430123" cy="1280160"/>
          </a:xfrm>
          <a:prstGeom prst="roundRect">
            <a:avLst>
              <a:gd name="adj" fmla="val 5556"/>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noAutofit/>
          </a:bodyPr>
          <a:lstStyle/>
          <a:p>
            <a:pPr marL="234945" marR="0" indent="-234945" algn="l" defTabSz="914377"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15" name="Text Placeholder 14"/>
          <p:cNvSpPr>
            <a:spLocks noGrp="1"/>
          </p:cNvSpPr>
          <p:nvPr>
            <p:ph type="body" sz="quarter" idx="14" hasCustomPrompt="1"/>
          </p:nvPr>
        </p:nvSpPr>
        <p:spPr>
          <a:xfrm>
            <a:off x="3971488" y="1397000"/>
            <a:ext cx="7204968" cy="1188720"/>
          </a:xfrm>
        </p:spPr>
        <p:txBody>
          <a:bodyPr/>
          <a:lstStyle>
            <a:lvl1pPr>
              <a:spcBef>
                <a:spcPts val="600"/>
              </a:spcBef>
              <a:defRPr sz="1400" baseline="0"/>
            </a:lvl1pPr>
            <a:lvl2pPr>
              <a:lnSpc>
                <a:spcPct val="100000"/>
              </a:lnSpc>
              <a:spcBef>
                <a:spcPts val="300"/>
              </a:spcBef>
              <a:defRPr sz="1200"/>
            </a:lvl2pPr>
          </a:lstStyle>
          <a:p>
            <a:pPr lvl="0"/>
            <a:r>
              <a:rPr lang="en-US" dirty="0"/>
              <a:t>Describe step 1 and its sub-steps</a:t>
            </a:r>
          </a:p>
          <a:p>
            <a:pPr lvl="1"/>
            <a:r>
              <a:rPr lang="en-US" dirty="0"/>
              <a:t>Second level</a:t>
            </a:r>
          </a:p>
        </p:txBody>
      </p:sp>
      <p:sp>
        <p:nvSpPr>
          <p:cNvPr id="16" name="Text Placeholder 14"/>
          <p:cNvSpPr>
            <a:spLocks noGrp="1"/>
          </p:cNvSpPr>
          <p:nvPr>
            <p:ph type="body" sz="quarter" idx="15" hasCustomPrompt="1"/>
          </p:nvPr>
        </p:nvSpPr>
        <p:spPr>
          <a:xfrm>
            <a:off x="3971488" y="2837168"/>
            <a:ext cx="7204968" cy="1188720"/>
          </a:xfrm>
        </p:spPr>
        <p:txBody>
          <a:bodyPr>
            <a:noAutofit/>
          </a:bodyPr>
          <a:lstStyle>
            <a:lvl1pPr>
              <a:spcBef>
                <a:spcPts val="600"/>
              </a:spcBef>
              <a:defRPr sz="1400"/>
            </a:lvl1pPr>
            <a:lvl2pPr>
              <a:lnSpc>
                <a:spcPct val="100000"/>
              </a:lnSpc>
              <a:spcBef>
                <a:spcPts val="300"/>
              </a:spcBef>
              <a:defRPr sz="1200"/>
            </a:lvl2pPr>
          </a:lstStyle>
          <a:p>
            <a:pPr lvl="0"/>
            <a:r>
              <a:rPr lang="en-US" dirty="0"/>
              <a:t>Describe step 2 and its sub-steps</a:t>
            </a:r>
          </a:p>
          <a:p>
            <a:pPr lvl="1"/>
            <a:r>
              <a:rPr lang="en-US" dirty="0"/>
              <a:t>Second level</a:t>
            </a:r>
          </a:p>
        </p:txBody>
      </p:sp>
      <p:sp>
        <p:nvSpPr>
          <p:cNvPr id="17" name="Text Placeholder 14"/>
          <p:cNvSpPr>
            <a:spLocks noGrp="1"/>
          </p:cNvSpPr>
          <p:nvPr>
            <p:ph type="body" sz="quarter" idx="16" hasCustomPrompt="1"/>
          </p:nvPr>
        </p:nvSpPr>
        <p:spPr>
          <a:xfrm>
            <a:off x="3971488" y="4277337"/>
            <a:ext cx="7204968" cy="1188720"/>
          </a:xfrm>
        </p:spPr>
        <p:txBody>
          <a:bodyPr>
            <a:noAutofit/>
          </a:bodyPr>
          <a:lstStyle>
            <a:lvl1pPr>
              <a:spcBef>
                <a:spcPts val="600"/>
              </a:spcBef>
              <a:defRPr sz="1400"/>
            </a:lvl1pPr>
            <a:lvl2pPr>
              <a:lnSpc>
                <a:spcPct val="100000"/>
              </a:lnSpc>
              <a:spcBef>
                <a:spcPts val="300"/>
              </a:spcBef>
              <a:defRPr sz="1200"/>
            </a:lvl2pPr>
          </a:lstStyle>
          <a:p>
            <a:pPr lvl="0"/>
            <a:r>
              <a:rPr lang="en-US" dirty="0"/>
              <a:t>Describe step 3 and its sub-steps</a:t>
            </a:r>
          </a:p>
          <a:p>
            <a:pPr lvl="1"/>
            <a:r>
              <a:rPr lang="en-US" dirty="0"/>
              <a:t>Second level</a:t>
            </a:r>
          </a:p>
        </p:txBody>
      </p:sp>
      <p:graphicFrame>
        <p:nvGraphicFramePr>
          <p:cNvPr id="1129474" name="Object 113"/>
          <p:cNvGraphicFramePr>
            <a:graphicFrameLocks noChangeAspect="1"/>
          </p:cNvGraphicFramePr>
          <p:nvPr/>
        </p:nvGraphicFramePr>
        <p:xfrm>
          <a:off x="11384804" y="76200"/>
          <a:ext cx="730973" cy="547688"/>
        </p:xfrm>
        <a:graphic>
          <a:graphicData uri="http://schemas.openxmlformats.org/presentationml/2006/ole">
            <mc:AlternateContent xmlns:mc="http://schemas.openxmlformats.org/markup-compatibility/2006">
              <mc:Choice xmlns:v="urn:schemas-microsoft-com:vml" Requires="v">
                <p:oleObj spid="_x0000_s13329" r:id="rId3" imgW="971686" imgH="895238" progId="PBrush">
                  <p:embed/>
                </p:oleObj>
              </mc:Choice>
              <mc:Fallback>
                <p:oleObj r:id="rId3" imgW="971686" imgH="895238" progId="PBrush">
                  <p:embed/>
                  <p:pic>
                    <p:nvPicPr>
                      <p:cNvPr id="1129474" name="Object 1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4804" y="76200"/>
                        <a:ext cx="730973"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Chevron 18"/>
          <p:cNvSpPr/>
          <p:nvPr userDrawn="1"/>
        </p:nvSpPr>
        <p:spPr bwMode="auto">
          <a:xfrm rot="5400000">
            <a:off x="1541111" y="3484798"/>
            <a:ext cx="1280160" cy="2814441"/>
          </a:xfrm>
          <a:prstGeom prst="chevron">
            <a:avLst>
              <a:gd name="adj" fmla="val 21403"/>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indent="-234945" algn="l" defTabSz="914377"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12" name="Text Placeholder 8"/>
          <p:cNvSpPr>
            <a:spLocks noGrp="1"/>
          </p:cNvSpPr>
          <p:nvPr>
            <p:ph type="body" sz="quarter" idx="12" hasCustomPrompt="1"/>
          </p:nvPr>
        </p:nvSpPr>
        <p:spPr>
          <a:xfrm>
            <a:off x="766154" y="4526255"/>
            <a:ext cx="2814441" cy="640080"/>
          </a:xfrm>
        </p:spPr>
        <p:txBody>
          <a:bodyPr anchor="ctr">
            <a:noAutofit/>
          </a:bodyPr>
          <a:lstStyle>
            <a:lvl1pPr marL="0" indent="0" algn="ctr">
              <a:buNone/>
              <a:defRPr sz="1400" b="1">
                <a:solidFill>
                  <a:schemeClr val="bg1"/>
                </a:solidFill>
              </a:defRPr>
            </a:lvl1pPr>
          </a:lstStyle>
          <a:p>
            <a:pPr lvl="0"/>
            <a:r>
              <a:rPr lang="en-US" dirty="0"/>
              <a:t>Add step 3</a:t>
            </a:r>
          </a:p>
        </p:txBody>
      </p:sp>
    </p:spTree>
    <p:extLst>
      <p:ext uri="{BB962C8B-B14F-4D97-AF65-F5344CB8AC3E}">
        <p14:creationId xmlns:p14="http://schemas.microsoft.com/office/powerpoint/2010/main" val="10519370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our horizontal chevrons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What is the Key Takeaway from the Slide?</a:t>
            </a:r>
          </a:p>
        </p:txBody>
      </p:sp>
      <p:sp>
        <p:nvSpPr>
          <p:cNvPr id="3" name="Pentagon 2"/>
          <p:cNvSpPr/>
          <p:nvPr userDrawn="1"/>
        </p:nvSpPr>
        <p:spPr bwMode="auto">
          <a:xfrm>
            <a:off x="562888" y="1371600"/>
            <a:ext cx="2720627" cy="889000"/>
          </a:xfrm>
          <a:prstGeom prst="homePlate">
            <a:avLst>
              <a:gd name="adj" fmla="val 30189"/>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indent="-234945" algn="l" defTabSz="914377"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4" name="Chevron 3"/>
          <p:cNvSpPr/>
          <p:nvPr userDrawn="1"/>
        </p:nvSpPr>
        <p:spPr bwMode="auto">
          <a:xfrm>
            <a:off x="3319997" y="1371600"/>
            <a:ext cx="2720627" cy="889000"/>
          </a:xfrm>
          <a:prstGeom prst="chevron">
            <a:avLst>
              <a:gd name="adj" fmla="val 30555"/>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indent="-234945" algn="l" defTabSz="914377"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5" name="Chevron 4"/>
          <p:cNvSpPr/>
          <p:nvPr userDrawn="1"/>
        </p:nvSpPr>
        <p:spPr bwMode="auto">
          <a:xfrm>
            <a:off x="6077105" y="1371600"/>
            <a:ext cx="2720627" cy="889000"/>
          </a:xfrm>
          <a:prstGeom prst="chevron">
            <a:avLst>
              <a:gd name="adj" fmla="val 30555"/>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indent="-234945" algn="l" defTabSz="914377"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6" name="Chevron 5"/>
          <p:cNvSpPr/>
          <p:nvPr userDrawn="1"/>
        </p:nvSpPr>
        <p:spPr bwMode="auto">
          <a:xfrm>
            <a:off x="8834216" y="1371600"/>
            <a:ext cx="2720627" cy="889000"/>
          </a:xfrm>
          <a:prstGeom prst="chevron">
            <a:avLst>
              <a:gd name="adj" fmla="val 30555"/>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indent="-234945" algn="l" defTabSz="914377"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7" name="Rounded Rectangle 6"/>
          <p:cNvSpPr/>
          <p:nvPr userDrawn="1"/>
        </p:nvSpPr>
        <p:spPr bwMode="auto">
          <a:xfrm>
            <a:off x="531618" y="2362201"/>
            <a:ext cx="2673719" cy="3159615"/>
          </a:xfrm>
          <a:prstGeom prst="roundRect">
            <a:avLst>
              <a:gd name="adj" fmla="val 3950"/>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indent="-234945" algn="l" defTabSz="914377"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10" name="Text Placeholder 9"/>
          <p:cNvSpPr>
            <a:spLocks noGrp="1"/>
          </p:cNvSpPr>
          <p:nvPr>
            <p:ph type="body" sz="quarter" idx="10" hasCustomPrompt="1"/>
          </p:nvPr>
        </p:nvSpPr>
        <p:spPr>
          <a:xfrm>
            <a:off x="547253" y="2451101"/>
            <a:ext cx="2658083" cy="3007711"/>
          </a:xfrm>
        </p:spPr>
        <p:txBody>
          <a:bodyPr/>
          <a:lstStyle>
            <a:lvl1pPr>
              <a:spcBef>
                <a:spcPts val="600"/>
              </a:spcBef>
              <a:defRPr sz="1400"/>
            </a:lvl1pPr>
            <a:lvl2pPr>
              <a:lnSpc>
                <a:spcPct val="100000"/>
              </a:lnSpc>
              <a:spcBef>
                <a:spcPts val="300"/>
              </a:spcBef>
              <a:defRPr sz="1200"/>
            </a:lvl2pPr>
          </a:lstStyle>
          <a:p>
            <a:pPr lvl="0"/>
            <a:r>
              <a:rPr lang="en-US" dirty="0"/>
              <a:t>Describe step 1 and its sub-steps</a:t>
            </a:r>
          </a:p>
          <a:p>
            <a:pPr lvl="1"/>
            <a:r>
              <a:rPr lang="en-US" dirty="0"/>
              <a:t>Second level</a:t>
            </a:r>
          </a:p>
        </p:txBody>
      </p:sp>
      <p:sp>
        <p:nvSpPr>
          <p:cNvPr id="11" name="Rounded Rectangle 10"/>
          <p:cNvSpPr/>
          <p:nvPr userDrawn="1"/>
        </p:nvSpPr>
        <p:spPr bwMode="auto">
          <a:xfrm>
            <a:off x="3304362" y="2362201"/>
            <a:ext cx="2673719" cy="3159615"/>
          </a:xfrm>
          <a:prstGeom prst="roundRect">
            <a:avLst>
              <a:gd name="adj" fmla="val 3950"/>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indent="-234945" algn="l" defTabSz="914377"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12" name="Text Placeholder 9"/>
          <p:cNvSpPr>
            <a:spLocks noGrp="1"/>
          </p:cNvSpPr>
          <p:nvPr>
            <p:ph type="body" sz="quarter" idx="11" hasCustomPrompt="1"/>
          </p:nvPr>
        </p:nvSpPr>
        <p:spPr>
          <a:xfrm>
            <a:off x="3319997" y="2451101"/>
            <a:ext cx="2658083" cy="3007711"/>
          </a:xfrm>
        </p:spPr>
        <p:txBody>
          <a:bodyPr/>
          <a:lstStyle>
            <a:lvl1pPr>
              <a:spcBef>
                <a:spcPts val="600"/>
              </a:spcBef>
              <a:defRPr sz="1400"/>
            </a:lvl1pPr>
            <a:lvl2pPr>
              <a:lnSpc>
                <a:spcPct val="100000"/>
              </a:lnSpc>
              <a:spcBef>
                <a:spcPts val="300"/>
              </a:spcBef>
              <a:defRPr sz="1200"/>
            </a:lvl2pPr>
          </a:lstStyle>
          <a:p>
            <a:pPr lvl="0"/>
            <a:r>
              <a:rPr lang="en-US" dirty="0"/>
              <a:t>Describe step 2 and its sub-steps</a:t>
            </a:r>
          </a:p>
          <a:p>
            <a:pPr lvl="1"/>
            <a:r>
              <a:rPr lang="en-US" dirty="0"/>
              <a:t>Second level</a:t>
            </a:r>
          </a:p>
        </p:txBody>
      </p:sp>
      <p:sp>
        <p:nvSpPr>
          <p:cNvPr id="13" name="Rounded Rectangle 12"/>
          <p:cNvSpPr/>
          <p:nvPr userDrawn="1"/>
        </p:nvSpPr>
        <p:spPr bwMode="auto">
          <a:xfrm>
            <a:off x="6077106" y="2362201"/>
            <a:ext cx="2673719" cy="3159615"/>
          </a:xfrm>
          <a:prstGeom prst="roundRect">
            <a:avLst>
              <a:gd name="adj" fmla="val 3950"/>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indent="-234945" algn="l" defTabSz="914377"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14" name="Text Placeholder 9"/>
          <p:cNvSpPr>
            <a:spLocks noGrp="1"/>
          </p:cNvSpPr>
          <p:nvPr>
            <p:ph type="body" sz="quarter" idx="12" hasCustomPrompt="1"/>
          </p:nvPr>
        </p:nvSpPr>
        <p:spPr>
          <a:xfrm>
            <a:off x="6092742" y="2451101"/>
            <a:ext cx="2658083" cy="3007711"/>
          </a:xfrm>
        </p:spPr>
        <p:txBody>
          <a:bodyPr/>
          <a:lstStyle>
            <a:lvl1pPr>
              <a:spcBef>
                <a:spcPts val="600"/>
              </a:spcBef>
              <a:defRPr sz="1400"/>
            </a:lvl1pPr>
            <a:lvl2pPr>
              <a:lnSpc>
                <a:spcPct val="100000"/>
              </a:lnSpc>
              <a:spcBef>
                <a:spcPts val="300"/>
              </a:spcBef>
              <a:defRPr sz="1200"/>
            </a:lvl2pPr>
          </a:lstStyle>
          <a:p>
            <a:pPr lvl="0"/>
            <a:r>
              <a:rPr lang="en-US" dirty="0"/>
              <a:t>Describe step 3 and its sub-steps</a:t>
            </a:r>
          </a:p>
          <a:p>
            <a:pPr lvl="1"/>
            <a:r>
              <a:rPr lang="en-US" dirty="0"/>
              <a:t>Second level</a:t>
            </a:r>
          </a:p>
        </p:txBody>
      </p:sp>
      <p:sp>
        <p:nvSpPr>
          <p:cNvPr id="15" name="Rounded Rectangle 14"/>
          <p:cNvSpPr/>
          <p:nvPr userDrawn="1"/>
        </p:nvSpPr>
        <p:spPr bwMode="auto">
          <a:xfrm>
            <a:off x="8849853" y="2362201"/>
            <a:ext cx="2673719" cy="3159615"/>
          </a:xfrm>
          <a:prstGeom prst="roundRect">
            <a:avLst>
              <a:gd name="adj" fmla="val 3950"/>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indent="-234945" algn="l" defTabSz="914377"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16" name="Text Placeholder 9"/>
          <p:cNvSpPr>
            <a:spLocks noGrp="1"/>
          </p:cNvSpPr>
          <p:nvPr>
            <p:ph type="body" sz="quarter" idx="13" hasCustomPrompt="1"/>
          </p:nvPr>
        </p:nvSpPr>
        <p:spPr>
          <a:xfrm>
            <a:off x="8865489" y="2451101"/>
            <a:ext cx="2658083" cy="3007711"/>
          </a:xfrm>
        </p:spPr>
        <p:txBody>
          <a:bodyPr/>
          <a:lstStyle>
            <a:lvl1pPr>
              <a:spcBef>
                <a:spcPts val="600"/>
              </a:spcBef>
              <a:defRPr sz="1400"/>
            </a:lvl1pPr>
            <a:lvl2pPr>
              <a:lnSpc>
                <a:spcPct val="100000"/>
              </a:lnSpc>
              <a:spcBef>
                <a:spcPts val="300"/>
              </a:spcBef>
              <a:defRPr sz="1200"/>
            </a:lvl2pPr>
          </a:lstStyle>
          <a:p>
            <a:pPr lvl="0"/>
            <a:r>
              <a:rPr lang="en-US" dirty="0"/>
              <a:t>Describe step 4 and its sub-steps</a:t>
            </a:r>
          </a:p>
          <a:p>
            <a:pPr lvl="1"/>
            <a:r>
              <a:rPr lang="en-US" dirty="0"/>
              <a:t>Second level</a:t>
            </a:r>
          </a:p>
        </p:txBody>
      </p:sp>
      <p:sp>
        <p:nvSpPr>
          <p:cNvPr id="17" name="Text Placeholder 8"/>
          <p:cNvSpPr>
            <a:spLocks noGrp="1"/>
          </p:cNvSpPr>
          <p:nvPr>
            <p:ph type="body" sz="quarter" idx="14" hasCustomPrompt="1"/>
          </p:nvPr>
        </p:nvSpPr>
        <p:spPr>
          <a:xfrm>
            <a:off x="3604701" y="1409701"/>
            <a:ext cx="2138975" cy="800100"/>
          </a:xfrm>
        </p:spPr>
        <p:txBody>
          <a:bodyPr anchor="ctr"/>
          <a:lstStyle>
            <a:lvl1pPr marL="0" indent="0" algn="ctr">
              <a:buNone/>
              <a:defRPr sz="1400" b="1">
                <a:solidFill>
                  <a:schemeClr val="bg1"/>
                </a:solidFill>
              </a:defRPr>
            </a:lvl1pPr>
          </a:lstStyle>
          <a:p>
            <a:pPr lvl="0"/>
            <a:r>
              <a:rPr lang="en-US" dirty="0"/>
              <a:t>Add step 2</a:t>
            </a:r>
          </a:p>
        </p:txBody>
      </p:sp>
      <p:sp>
        <p:nvSpPr>
          <p:cNvPr id="18" name="Text Placeholder 8"/>
          <p:cNvSpPr>
            <a:spLocks noGrp="1"/>
          </p:cNvSpPr>
          <p:nvPr>
            <p:ph type="body" sz="quarter" idx="15" hasCustomPrompt="1"/>
          </p:nvPr>
        </p:nvSpPr>
        <p:spPr>
          <a:xfrm>
            <a:off x="842378" y="1409701"/>
            <a:ext cx="2138975" cy="800100"/>
          </a:xfrm>
        </p:spPr>
        <p:txBody>
          <a:bodyPr anchor="ctr"/>
          <a:lstStyle>
            <a:lvl1pPr marL="0" indent="0" algn="ctr">
              <a:buNone/>
              <a:defRPr sz="1400" b="1">
                <a:solidFill>
                  <a:schemeClr val="bg1"/>
                </a:solidFill>
              </a:defRPr>
            </a:lvl1pPr>
          </a:lstStyle>
          <a:p>
            <a:pPr lvl="0"/>
            <a:r>
              <a:rPr lang="en-US" dirty="0"/>
              <a:t>Add step 1</a:t>
            </a:r>
          </a:p>
        </p:txBody>
      </p:sp>
      <p:sp>
        <p:nvSpPr>
          <p:cNvPr id="19" name="Text Placeholder 8"/>
          <p:cNvSpPr>
            <a:spLocks noGrp="1"/>
          </p:cNvSpPr>
          <p:nvPr>
            <p:ph type="body" sz="quarter" idx="16" hasCustomPrompt="1"/>
          </p:nvPr>
        </p:nvSpPr>
        <p:spPr>
          <a:xfrm>
            <a:off x="9129342" y="1409701"/>
            <a:ext cx="2138975" cy="800100"/>
          </a:xfrm>
        </p:spPr>
        <p:txBody>
          <a:bodyPr anchor="ctr"/>
          <a:lstStyle>
            <a:lvl1pPr marL="0" indent="0" algn="ctr">
              <a:buNone/>
              <a:defRPr sz="1400" b="1">
                <a:solidFill>
                  <a:schemeClr val="bg1"/>
                </a:solidFill>
              </a:defRPr>
            </a:lvl1pPr>
          </a:lstStyle>
          <a:p>
            <a:pPr lvl="0"/>
            <a:r>
              <a:rPr lang="en-US" dirty="0"/>
              <a:t>Add step 4</a:t>
            </a:r>
          </a:p>
        </p:txBody>
      </p:sp>
      <p:sp>
        <p:nvSpPr>
          <p:cNvPr id="20" name="Text Placeholder 8"/>
          <p:cNvSpPr>
            <a:spLocks noGrp="1"/>
          </p:cNvSpPr>
          <p:nvPr>
            <p:ph type="body" sz="quarter" idx="17" hasCustomPrompt="1"/>
          </p:nvPr>
        </p:nvSpPr>
        <p:spPr>
          <a:xfrm>
            <a:off x="6367022" y="1409701"/>
            <a:ext cx="2138975" cy="800100"/>
          </a:xfrm>
        </p:spPr>
        <p:txBody>
          <a:bodyPr anchor="ctr"/>
          <a:lstStyle>
            <a:lvl1pPr marL="0" indent="0" algn="ctr">
              <a:buNone/>
              <a:defRPr sz="1400" b="1">
                <a:solidFill>
                  <a:schemeClr val="bg1"/>
                </a:solidFill>
              </a:defRPr>
            </a:lvl1pPr>
          </a:lstStyle>
          <a:p>
            <a:pPr lvl="0"/>
            <a:r>
              <a:rPr lang="en-US" dirty="0"/>
              <a:t>Add step 3</a:t>
            </a:r>
          </a:p>
        </p:txBody>
      </p:sp>
      <p:graphicFrame>
        <p:nvGraphicFramePr>
          <p:cNvPr id="1131522" name="Object 113"/>
          <p:cNvGraphicFramePr>
            <a:graphicFrameLocks noChangeAspect="1"/>
          </p:cNvGraphicFramePr>
          <p:nvPr/>
        </p:nvGraphicFramePr>
        <p:xfrm>
          <a:off x="11384804" y="76200"/>
          <a:ext cx="730973" cy="547688"/>
        </p:xfrm>
        <a:graphic>
          <a:graphicData uri="http://schemas.openxmlformats.org/presentationml/2006/ole">
            <mc:AlternateContent xmlns:mc="http://schemas.openxmlformats.org/markup-compatibility/2006">
              <mc:Choice xmlns:v="urn:schemas-microsoft-com:vml" Requires="v">
                <p:oleObj spid="_x0000_s14353" r:id="rId3" imgW="971686" imgH="895238" progId="PBrush">
                  <p:embed/>
                </p:oleObj>
              </mc:Choice>
              <mc:Fallback>
                <p:oleObj r:id="rId3" imgW="971686" imgH="895238" progId="PBrush">
                  <p:embed/>
                  <p:pic>
                    <p:nvPicPr>
                      <p:cNvPr id="1131522" name="Object 1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4804" y="76200"/>
                        <a:ext cx="730973"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965187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7_Title Slide">
  <p:cSld name="7_Title Slide">
    <p:bg>
      <p:bgPr>
        <a:solidFill>
          <a:srgbClr val="504B48"/>
        </a:solidFill>
        <a:effectLst/>
      </p:bgPr>
    </p:bg>
    <p:spTree>
      <p:nvGrpSpPr>
        <p:cNvPr id="1" name="Shape 92"/>
        <p:cNvGrpSpPr/>
        <p:nvPr/>
      </p:nvGrpSpPr>
      <p:grpSpPr>
        <a:xfrm>
          <a:off x="0" y="0"/>
          <a:ext cx="0" cy="0"/>
          <a:chOff x="0" y="0"/>
          <a:chExt cx="0" cy="0"/>
        </a:xfrm>
      </p:grpSpPr>
      <p:sp>
        <p:nvSpPr>
          <p:cNvPr id="93" name="Google Shape;93;p9"/>
          <p:cNvSpPr txBox="1">
            <a:spLocks noGrp="1"/>
          </p:cNvSpPr>
          <p:nvPr>
            <p:ph type="ctrTitle"/>
          </p:nvPr>
        </p:nvSpPr>
        <p:spPr>
          <a:xfrm>
            <a:off x="5638799" y="2608118"/>
            <a:ext cx="6050973" cy="137160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4800"/>
              <a:buFont typeface="Calibri"/>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9"/>
          <p:cNvSpPr txBox="1">
            <a:spLocks noGrp="1"/>
          </p:cNvSpPr>
          <p:nvPr>
            <p:ph type="subTitle" idx="1"/>
          </p:nvPr>
        </p:nvSpPr>
        <p:spPr>
          <a:xfrm>
            <a:off x="5638800" y="4052827"/>
            <a:ext cx="6057900" cy="624903"/>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lt1"/>
              </a:buClr>
              <a:buSzPts val="2000"/>
              <a:buNone/>
              <a:defRPr sz="2000">
                <a:solidFill>
                  <a:schemeClr val="lt1"/>
                </a:solidFill>
                <a:latin typeface="Calibri"/>
                <a:ea typeface="Calibri"/>
                <a:cs typeface="Calibri"/>
                <a:sym typeface="Calibri"/>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95" name="Google Shape;95;p9"/>
          <p:cNvCxnSpPr/>
          <p:nvPr/>
        </p:nvCxnSpPr>
        <p:spPr>
          <a:xfrm>
            <a:off x="5638800" y="5496417"/>
            <a:ext cx="6096000" cy="0"/>
          </a:xfrm>
          <a:prstGeom prst="straightConnector1">
            <a:avLst/>
          </a:prstGeom>
          <a:noFill/>
          <a:ln w="9525" cap="flat" cmpd="sng">
            <a:solidFill>
              <a:srgbClr val="C4C1BD"/>
            </a:solidFill>
            <a:prstDash val="solid"/>
            <a:miter lim="800000"/>
            <a:headEnd type="none" w="sm" len="sm"/>
            <a:tailEnd type="none" w="sm" len="sm"/>
          </a:ln>
        </p:spPr>
      </p:cxnSp>
      <p:sp>
        <p:nvSpPr>
          <p:cNvPr id="96" name="Google Shape;96;p9"/>
          <p:cNvSpPr txBox="1">
            <a:spLocks noGrp="1"/>
          </p:cNvSpPr>
          <p:nvPr>
            <p:ph type="body" idx="2"/>
          </p:nvPr>
        </p:nvSpPr>
        <p:spPr>
          <a:xfrm>
            <a:off x="5638800" y="5848671"/>
            <a:ext cx="6050972" cy="614474"/>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chemeClr val="lt1"/>
              </a:buClr>
              <a:buSzPts val="1200"/>
              <a:buNone/>
              <a:defRPr sz="1200">
                <a:solidFill>
                  <a:schemeClr val="lt1"/>
                </a:solidFill>
                <a:latin typeface="Calibri"/>
                <a:ea typeface="Calibri"/>
                <a:cs typeface="Calibri"/>
                <a:sym typeface="Calibri"/>
              </a:defRPr>
            </a:lvl1pPr>
            <a:lvl2pPr marL="914400" lvl="1"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2pPr>
            <a:lvl3pPr marL="1371600" lvl="2"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3pPr>
            <a:lvl4pPr marL="1828800" lvl="3"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4pPr>
            <a:lvl5pPr marL="2286000" lvl="4"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7" name="Google Shape;97;p9"/>
          <p:cNvSpPr txBox="1">
            <a:spLocks noGrp="1"/>
          </p:cNvSpPr>
          <p:nvPr>
            <p:ph type="body" idx="3"/>
          </p:nvPr>
        </p:nvSpPr>
        <p:spPr>
          <a:xfrm>
            <a:off x="5638799" y="5569527"/>
            <a:ext cx="6050972" cy="262924"/>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200"/>
              <a:buNone/>
              <a:defRPr sz="1200" i="1">
                <a:solidFill>
                  <a:schemeClr val="lt1"/>
                </a:solidFill>
                <a:latin typeface="Calibri"/>
                <a:ea typeface="Calibri"/>
                <a:cs typeface="Calibri"/>
                <a:sym typeface="Calibri"/>
              </a:defRPr>
            </a:lvl1pPr>
            <a:lvl2pPr marL="914400" lvl="1"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2pPr>
            <a:lvl3pPr marL="1371600" lvl="2"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3pPr>
            <a:lvl4pPr marL="1828800" lvl="3"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4pPr>
            <a:lvl5pPr marL="2286000" lvl="4"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98" name="Google Shape;98;p9"/>
          <p:cNvGrpSpPr/>
          <p:nvPr/>
        </p:nvGrpSpPr>
        <p:grpSpPr>
          <a:xfrm>
            <a:off x="-233264" y="-9526"/>
            <a:ext cx="5638799" cy="6880226"/>
            <a:chOff x="-233264" y="-9526"/>
            <a:chExt cx="5638799" cy="6880226"/>
          </a:xfrm>
        </p:grpSpPr>
        <p:pic>
          <p:nvPicPr>
            <p:cNvPr id="99" name="Google Shape;99;p9"/>
            <p:cNvPicPr preferRelativeResize="0"/>
            <p:nvPr/>
          </p:nvPicPr>
          <p:blipFill rotWithShape="1">
            <a:blip r:embed="rId2">
              <a:alphaModFix/>
            </a:blip>
            <a:srcRect/>
            <a:stretch/>
          </p:blipFill>
          <p:spPr>
            <a:xfrm>
              <a:off x="0" y="0"/>
              <a:ext cx="4749800" cy="6870700"/>
            </a:xfrm>
            <a:prstGeom prst="rect">
              <a:avLst/>
            </a:prstGeom>
            <a:noFill/>
            <a:ln>
              <a:noFill/>
            </a:ln>
          </p:spPr>
        </p:pic>
        <p:sp>
          <p:nvSpPr>
            <p:cNvPr id="100" name="Google Shape;100;p9"/>
            <p:cNvSpPr/>
            <p:nvPr/>
          </p:nvSpPr>
          <p:spPr>
            <a:xfrm>
              <a:off x="-233264" y="5348288"/>
              <a:ext cx="2409728" cy="925513"/>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01" name="Google Shape;101;p9"/>
            <p:cNvPicPr preferRelativeResize="0"/>
            <p:nvPr/>
          </p:nvPicPr>
          <p:blipFill rotWithShape="1">
            <a:blip r:embed="rId3">
              <a:alphaModFix/>
            </a:blip>
            <a:srcRect l="35477" t="34473" b="25027"/>
            <a:stretch/>
          </p:blipFill>
          <p:spPr>
            <a:xfrm>
              <a:off x="114525" y="5399691"/>
              <a:ext cx="1966062" cy="822706"/>
            </a:xfrm>
            <a:prstGeom prst="rect">
              <a:avLst/>
            </a:prstGeom>
            <a:noFill/>
            <a:ln>
              <a:noFill/>
            </a:ln>
          </p:spPr>
        </p:pic>
        <p:pic>
          <p:nvPicPr>
            <p:cNvPr id="102" name="Google Shape;102;p9"/>
            <p:cNvPicPr preferRelativeResize="0"/>
            <p:nvPr/>
          </p:nvPicPr>
          <p:blipFill rotWithShape="1">
            <a:blip r:embed="rId4">
              <a:alphaModFix/>
            </a:blip>
            <a:srcRect l="18712" t="14815"/>
            <a:stretch/>
          </p:blipFill>
          <p:spPr>
            <a:xfrm>
              <a:off x="0" y="-9526"/>
              <a:ext cx="5405535" cy="5841977"/>
            </a:xfrm>
            <a:prstGeom prst="rect">
              <a:avLst/>
            </a:prstGeom>
            <a:noFill/>
            <a:ln>
              <a:noFill/>
            </a:ln>
          </p:spPr>
        </p:pic>
      </p:grpSp>
    </p:spTree>
  </p:cSld>
  <p:clrMapOvr>
    <a:masterClrMapping/>
  </p:clrMapOvr>
  <p:extLst>
    <p:ext uri="{DCECCB84-F9BA-43D5-87BE-67443E8EF086}">
      <p15:sldGuideLst xmlns:p15="http://schemas.microsoft.com/office/powerpoint/2012/main">
        <p15:guide id="1" orient="horz" pos="2544">
          <p15:clr>
            <a:srgbClr val="FBAE40"/>
          </p15:clr>
        </p15:guide>
        <p15:guide id="2" pos="3552">
          <p15:clr>
            <a:srgbClr val="FBAE40"/>
          </p15:clr>
        </p15:guide>
        <p15:guide id="3" pos="7296">
          <p15:clr>
            <a:srgbClr val="FBAE40"/>
          </p15:clr>
        </p15:guide>
        <p15:guide id="4" pos="7368">
          <p15:clr>
            <a:srgbClr val="FBAE40"/>
          </p15:clr>
        </p15:guide>
        <p15:guide id="5" orient="horz" pos="1728">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ycle with Gradi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What is the Key Takeaway from the Slide?</a:t>
            </a:r>
          </a:p>
        </p:txBody>
      </p:sp>
      <p:sp>
        <p:nvSpPr>
          <p:cNvPr id="5" name="Circular Arrow 4"/>
          <p:cNvSpPr/>
          <p:nvPr userDrawn="1"/>
        </p:nvSpPr>
        <p:spPr bwMode="auto">
          <a:xfrm>
            <a:off x="3750633" y="1752599"/>
            <a:ext cx="4690735" cy="3810000"/>
          </a:xfrm>
          <a:prstGeom prst="circularArrow">
            <a:avLst>
              <a:gd name="adj1" fmla="val 13145"/>
              <a:gd name="adj2" fmla="val 694608"/>
              <a:gd name="adj3" fmla="val 15503785"/>
              <a:gd name="adj4" fmla="val 10800000"/>
              <a:gd name="adj5" fmla="val 12264"/>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indent="-234945" algn="l" defTabSz="914377"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6" name="Circular Arrow 5"/>
          <p:cNvSpPr/>
          <p:nvPr userDrawn="1"/>
        </p:nvSpPr>
        <p:spPr bwMode="auto">
          <a:xfrm rot="5400000">
            <a:off x="4190999" y="1312233"/>
            <a:ext cx="3810000" cy="4690735"/>
          </a:xfrm>
          <a:prstGeom prst="circularArrow">
            <a:avLst>
              <a:gd name="adj1" fmla="val 13145"/>
              <a:gd name="adj2" fmla="val 694608"/>
              <a:gd name="adj3" fmla="val 15503785"/>
              <a:gd name="adj4" fmla="val 10800000"/>
              <a:gd name="adj5" fmla="val 12264"/>
            </a:avLst>
          </a:prstGeom>
          <a:solidFill>
            <a:srgbClr val="FF0000"/>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indent="-234945" algn="l" defTabSz="914377"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7" name="Circular Arrow 6"/>
          <p:cNvSpPr/>
          <p:nvPr userDrawn="1"/>
        </p:nvSpPr>
        <p:spPr bwMode="auto">
          <a:xfrm rot="10800000">
            <a:off x="3750634" y="1752599"/>
            <a:ext cx="4690735" cy="3810000"/>
          </a:xfrm>
          <a:prstGeom prst="circularArrow">
            <a:avLst>
              <a:gd name="adj1" fmla="val 13145"/>
              <a:gd name="adj2" fmla="val 694608"/>
              <a:gd name="adj3" fmla="val 15503785"/>
              <a:gd name="adj4" fmla="val 10800000"/>
              <a:gd name="adj5" fmla="val 12264"/>
            </a:avLst>
          </a:prstGeom>
          <a:solidFill>
            <a:srgbClr val="D40000"/>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indent="-234945" algn="l" defTabSz="914377"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8" name="Circular Arrow 7"/>
          <p:cNvSpPr/>
          <p:nvPr userDrawn="1"/>
        </p:nvSpPr>
        <p:spPr bwMode="auto">
          <a:xfrm rot="16200000">
            <a:off x="4191001" y="1312233"/>
            <a:ext cx="3810000" cy="4690735"/>
          </a:xfrm>
          <a:prstGeom prst="circularArrow">
            <a:avLst>
              <a:gd name="adj1" fmla="val 13145"/>
              <a:gd name="adj2" fmla="val 694608"/>
              <a:gd name="adj3" fmla="val 15503785"/>
              <a:gd name="adj4" fmla="val 10800000"/>
              <a:gd name="adj5" fmla="val 12264"/>
            </a:avLst>
          </a:prstGeom>
          <a:solidFill>
            <a:srgbClr val="AA0000"/>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indent="-234945" algn="l" defTabSz="914377"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10" name="Text Placeholder 9"/>
          <p:cNvSpPr>
            <a:spLocks noGrp="1"/>
          </p:cNvSpPr>
          <p:nvPr>
            <p:ph type="body" sz="quarter" idx="10" hasCustomPrompt="1"/>
          </p:nvPr>
        </p:nvSpPr>
        <p:spPr>
          <a:xfrm rot="2700000">
            <a:off x="6444243" y="2483485"/>
            <a:ext cx="1674812" cy="422167"/>
          </a:xfrm>
        </p:spPr>
        <p:txBody>
          <a:bodyPr anchor="ctr"/>
          <a:lstStyle>
            <a:lvl1pPr marL="0" indent="0" algn="ctr">
              <a:buNone/>
              <a:defRPr sz="1400" b="1"/>
            </a:lvl1pPr>
            <a:lvl2pPr>
              <a:buNone/>
              <a:defRPr/>
            </a:lvl2pPr>
            <a:lvl3pPr>
              <a:buNone/>
              <a:defRPr/>
            </a:lvl3pPr>
            <a:lvl4pPr>
              <a:buNone/>
              <a:defRPr/>
            </a:lvl4pPr>
            <a:lvl5pPr>
              <a:buNone/>
              <a:defRPr/>
            </a:lvl5pPr>
          </a:lstStyle>
          <a:p>
            <a:pPr lvl="0"/>
            <a:r>
              <a:rPr lang="en-US" dirty="0"/>
              <a:t>Enter Text</a:t>
            </a:r>
          </a:p>
        </p:txBody>
      </p:sp>
      <p:sp>
        <p:nvSpPr>
          <p:cNvPr id="11" name="Text Placeholder 9"/>
          <p:cNvSpPr>
            <a:spLocks noGrp="1"/>
          </p:cNvSpPr>
          <p:nvPr>
            <p:ph type="body" sz="quarter" idx="11" hasCustomPrompt="1"/>
          </p:nvPr>
        </p:nvSpPr>
        <p:spPr>
          <a:xfrm rot="18900000">
            <a:off x="3879367" y="2523118"/>
            <a:ext cx="2061968" cy="342900"/>
          </a:xfrm>
        </p:spPr>
        <p:txBody>
          <a:bodyPr anchor="ctr"/>
          <a:lstStyle>
            <a:lvl1pPr marL="0" indent="0" algn="ctr">
              <a:buNone/>
              <a:defRPr sz="1400" b="1">
                <a:solidFill>
                  <a:schemeClr val="bg1"/>
                </a:solidFill>
              </a:defRPr>
            </a:lvl1pPr>
            <a:lvl2pPr>
              <a:buNone/>
              <a:defRPr/>
            </a:lvl2pPr>
            <a:lvl3pPr>
              <a:buNone/>
              <a:defRPr/>
            </a:lvl3pPr>
            <a:lvl4pPr>
              <a:buNone/>
              <a:defRPr/>
            </a:lvl4pPr>
            <a:lvl5pPr>
              <a:buNone/>
              <a:defRPr/>
            </a:lvl5pPr>
          </a:lstStyle>
          <a:p>
            <a:pPr lvl="0"/>
            <a:r>
              <a:rPr lang="en-US" dirty="0"/>
              <a:t>Enter Text</a:t>
            </a:r>
          </a:p>
        </p:txBody>
      </p:sp>
      <p:sp>
        <p:nvSpPr>
          <p:cNvPr id="12" name="Text Placeholder 9"/>
          <p:cNvSpPr>
            <a:spLocks noGrp="1"/>
          </p:cNvSpPr>
          <p:nvPr>
            <p:ph type="body" sz="quarter" idx="12" hasCustomPrompt="1"/>
          </p:nvPr>
        </p:nvSpPr>
        <p:spPr>
          <a:xfrm rot="2700000">
            <a:off x="4072945" y="4388486"/>
            <a:ext cx="1674812" cy="422167"/>
          </a:xfrm>
        </p:spPr>
        <p:txBody>
          <a:bodyPr anchor="ctr"/>
          <a:lstStyle>
            <a:lvl1pPr marL="0" indent="0" algn="ctr">
              <a:buNone/>
              <a:defRPr sz="1400" b="1">
                <a:solidFill>
                  <a:schemeClr val="bg1"/>
                </a:solidFill>
              </a:defRPr>
            </a:lvl1pPr>
            <a:lvl2pPr>
              <a:buNone/>
              <a:defRPr/>
            </a:lvl2pPr>
            <a:lvl3pPr>
              <a:buNone/>
              <a:defRPr/>
            </a:lvl3pPr>
            <a:lvl4pPr>
              <a:buNone/>
              <a:defRPr/>
            </a:lvl4pPr>
            <a:lvl5pPr>
              <a:buNone/>
              <a:defRPr/>
            </a:lvl5pPr>
          </a:lstStyle>
          <a:p>
            <a:pPr lvl="0"/>
            <a:r>
              <a:rPr lang="en-US" dirty="0"/>
              <a:t>Enter Text</a:t>
            </a:r>
          </a:p>
        </p:txBody>
      </p:sp>
      <p:sp>
        <p:nvSpPr>
          <p:cNvPr id="13" name="Text Placeholder 9"/>
          <p:cNvSpPr>
            <a:spLocks noGrp="1"/>
          </p:cNvSpPr>
          <p:nvPr>
            <p:ph type="body" sz="quarter" idx="13" hasCustomPrompt="1"/>
          </p:nvPr>
        </p:nvSpPr>
        <p:spPr>
          <a:xfrm rot="18900000">
            <a:off x="6250664" y="4449182"/>
            <a:ext cx="2061968" cy="342900"/>
          </a:xfrm>
        </p:spPr>
        <p:txBody>
          <a:bodyPr anchor="ctr"/>
          <a:lstStyle>
            <a:lvl1pPr marL="0" indent="0" algn="ctr">
              <a:buNone/>
              <a:defRPr sz="1400" b="1">
                <a:solidFill>
                  <a:schemeClr val="tx1"/>
                </a:solidFill>
              </a:defRPr>
            </a:lvl1pPr>
            <a:lvl2pPr>
              <a:buNone/>
              <a:defRPr/>
            </a:lvl2pPr>
            <a:lvl3pPr>
              <a:buNone/>
              <a:defRPr/>
            </a:lvl3pPr>
            <a:lvl4pPr>
              <a:buNone/>
              <a:defRPr/>
            </a:lvl4pPr>
            <a:lvl5pPr>
              <a:buNone/>
              <a:defRPr/>
            </a:lvl5pPr>
          </a:lstStyle>
          <a:p>
            <a:pPr lvl="0"/>
            <a:r>
              <a:rPr lang="en-US" dirty="0"/>
              <a:t>Enter Text</a:t>
            </a:r>
          </a:p>
        </p:txBody>
      </p:sp>
      <p:sp>
        <p:nvSpPr>
          <p:cNvPr id="14" name="Rounded Rectangle 13"/>
          <p:cNvSpPr/>
          <p:nvPr userDrawn="1"/>
        </p:nvSpPr>
        <p:spPr bwMode="auto">
          <a:xfrm>
            <a:off x="560933" y="1295400"/>
            <a:ext cx="3475835" cy="1905000"/>
          </a:xfrm>
          <a:prstGeom prst="roundRect">
            <a:avLst>
              <a:gd name="adj" fmla="val 3950"/>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indent="-234945" algn="l" defTabSz="914377"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15" name="Text Placeholder 9"/>
          <p:cNvSpPr>
            <a:spLocks noGrp="1"/>
          </p:cNvSpPr>
          <p:nvPr>
            <p:ph type="body" sz="quarter" idx="14" hasCustomPrompt="1"/>
          </p:nvPr>
        </p:nvSpPr>
        <p:spPr>
          <a:xfrm>
            <a:off x="576570" y="1310787"/>
            <a:ext cx="3377329" cy="1828800"/>
          </a:xfrm>
        </p:spPr>
        <p:txBody>
          <a:bodyPr/>
          <a:lstStyle>
            <a:lvl1pPr>
              <a:spcBef>
                <a:spcPts val="600"/>
              </a:spcBef>
              <a:defRPr sz="1400"/>
            </a:lvl1pPr>
            <a:lvl2pPr>
              <a:lnSpc>
                <a:spcPct val="100000"/>
              </a:lnSpc>
              <a:spcBef>
                <a:spcPts val="300"/>
              </a:spcBef>
              <a:defRPr sz="1200"/>
            </a:lvl2pPr>
          </a:lstStyle>
          <a:p>
            <a:pPr lvl="0"/>
            <a:r>
              <a:rPr lang="en-US" dirty="0"/>
              <a:t>Describe step 4 and its sub-steps</a:t>
            </a:r>
          </a:p>
          <a:p>
            <a:pPr lvl="1"/>
            <a:r>
              <a:rPr lang="en-US" dirty="0"/>
              <a:t>Second level</a:t>
            </a:r>
          </a:p>
        </p:txBody>
      </p:sp>
      <p:sp>
        <p:nvSpPr>
          <p:cNvPr id="16" name="Rounded Rectangle 15"/>
          <p:cNvSpPr/>
          <p:nvPr userDrawn="1"/>
        </p:nvSpPr>
        <p:spPr bwMode="auto">
          <a:xfrm>
            <a:off x="8149369" y="1295400"/>
            <a:ext cx="3475835" cy="1905000"/>
          </a:xfrm>
          <a:prstGeom prst="roundRect">
            <a:avLst>
              <a:gd name="adj" fmla="val 3950"/>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indent="-234945" algn="l" defTabSz="914377"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17" name="Text Placeholder 9"/>
          <p:cNvSpPr>
            <a:spLocks noGrp="1"/>
          </p:cNvSpPr>
          <p:nvPr>
            <p:ph type="body" sz="quarter" idx="15" hasCustomPrompt="1"/>
          </p:nvPr>
        </p:nvSpPr>
        <p:spPr>
          <a:xfrm>
            <a:off x="8165005" y="1310787"/>
            <a:ext cx="3377329" cy="1828800"/>
          </a:xfrm>
        </p:spPr>
        <p:txBody>
          <a:bodyPr/>
          <a:lstStyle>
            <a:lvl1pPr>
              <a:spcBef>
                <a:spcPts val="600"/>
              </a:spcBef>
              <a:defRPr sz="1400"/>
            </a:lvl1pPr>
            <a:lvl2pPr>
              <a:lnSpc>
                <a:spcPct val="100000"/>
              </a:lnSpc>
              <a:spcBef>
                <a:spcPts val="300"/>
              </a:spcBef>
              <a:defRPr sz="1200"/>
            </a:lvl2pPr>
          </a:lstStyle>
          <a:p>
            <a:pPr lvl="0"/>
            <a:r>
              <a:rPr lang="en-US" dirty="0"/>
              <a:t>Describe step 1 and its sub-steps</a:t>
            </a:r>
          </a:p>
          <a:p>
            <a:pPr lvl="1"/>
            <a:r>
              <a:rPr lang="en-US" dirty="0"/>
              <a:t>Second level</a:t>
            </a:r>
          </a:p>
        </p:txBody>
      </p:sp>
      <p:sp>
        <p:nvSpPr>
          <p:cNvPr id="18" name="Rounded Rectangle 17"/>
          <p:cNvSpPr/>
          <p:nvPr userDrawn="1"/>
        </p:nvSpPr>
        <p:spPr bwMode="auto">
          <a:xfrm>
            <a:off x="560933" y="4114800"/>
            <a:ext cx="3475835" cy="1905000"/>
          </a:xfrm>
          <a:prstGeom prst="roundRect">
            <a:avLst>
              <a:gd name="adj" fmla="val 3950"/>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indent="-234945" algn="l" defTabSz="914377"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19" name="Text Placeholder 9"/>
          <p:cNvSpPr>
            <a:spLocks noGrp="1"/>
          </p:cNvSpPr>
          <p:nvPr>
            <p:ph type="body" sz="quarter" idx="16" hasCustomPrompt="1"/>
          </p:nvPr>
        </p:nvSpPr>
        <p:spPr>
          <a:xfrm>
            <a:off x="576570" y="4130187"/>
            <a:ext cx="3377329" cy="1828800"/>
          </a:xfrm>
        </p:spPr>
        <p:txBody>
          <a:bodyPr/>
          <a:lstStyle>
            <a:lvl1pPr>
              <a:spcBef>
                <a:spcPts val="600"/>
              </a:spcBef>
              <a:defRPr sz="1400"/>
            </a:lvl1pPr>
            <a:lvl2pPr>
              <a:lnSpc>
                <a:spcPct val="100000"/>
              </a:lnSpc>
              <a:spcBef>
                <a:spcPts val="300"/>
              </a:spcBef>
              <a:defRPr sz="1200"/>
            </a:lvl2pPr>
          </a:lstStyle>
          <a:p>
            <a:pPr lvl="0"/>
            <a:r>
              <a:rPr lang="en-US" dirty="0"/>
              <a:t>Describe step 3 and its sub-steps</a:t>
            </a:r>
          </a:p>
          <a:p>
            <a:pPr lvl="1"/>
            <a:r>
              <a:rPr lang="en-US" dirty="0"/>
              <a:t>Second level</a:t>
            </a:r>
          </a:p>
        </p:txBody>
      </p:sp>
      <p:sp>
        <p:nvSpPr>
          <p:cNvPr id="20" name="Rounded Rectangle 19"/>
          <p:cNvSpPr/>
          <p:nvPr userDrawn="1"/>
        </p:nvSpPr>
        <p:spPr bwMode="auto">
          <a:xfrm>
            <a:off x="8149369" y="4114800"/>
            <a:ext cx="3475835" cy="1905000"/>
          </a:xfrm>
          <a:prstGeom prst="roundRect">
            <a:avLst>
              <a:gd name="adj" fmla="val 3950"/>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indent="-234945" algn="l" defTabSz="914377"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21" name="Text Placeholder 9"/>
          <p:cNvSpPr>
            <a:spLocks noGrp="1"/>
          </p:cNvSpPr>
          <p:nvPr>
            <p:ph type="body" sz="quarter" idx="17" hasCustomPrompt="1"/>
          </p:nvPr>
        </p:nvSpPr>
        <p:spPr>
          <a:xfrm>
            <a:off x="8165005" y="4130187"/>
            <a:ext cx="3377329" cy="1828800"/>
          </a:xfrm>
        </p:spPr>
        <p:txBody>
          <a:bodyPr/>
          <a:lstStyle>
            <a:lvl1pPr>
              <a:spcBef>
                <a:spcPts val="600"/>
              </a:spcBef>
              <a:defRPr sz="1400"/>
            </a:lvl1pPr>
            <a:lvl2pPr>
              <a:lnSpc>
                <a:spcPct val="100000"/>
              </a:lnSpc>
              <a:spcBef>
                <a:spcPts val="300"/>
              </a:spcBef>
              <a:defRPr sz="1200"/>
            </a:lvl2pPr>
          </a:lstStyle>
          <a:p>
            <a:pPr lvl="0"/>
            <a:r>
              <a:rPr lang="en-US" dirty="0"/>
              <a:t>Describe step 2 and its sub-steps</a:t>
            </a:r>
          </a:p>
          <a:p>
            <a:pPr lvl="1"/>
            <a:r>
              <a:rPr lang="en-US" dirty="0"/>
              <a:t>Second level</a:t>
            </a:r>
          </a:p>
        </p:txBody>
      </p:sp>
      <p:graphicFrame>
        <p:nvGraphicFramePr>
          <p:cNvPr id="1132546" name="Object 113"/>
          <p:cNvGraphicFramePr>
            <a:graphicFrameLocks noChangeAspect="1"/>
          </p:cNvGraphicFramePr>
          <p:nvPr/>
        </p:nvGraphicFramePr>
        <p:xfrm>
          <a:off x="11384804" y="76200"/>
          <a:ext cx="730973" cy="547688"/>
        </p:xfrm>
        <a:graphic>
          <a:graphicData uri="http://schemas.openxmlformats.org/presentationml/2006/ole">
            <mc:AlternateContent xmlns:mc="http://schemas.openxmlformats.org/markup-compatibility/2006">
              <mc:Choice xmlns:v="urn:schemas-microsoft-com:vml" Requires="v">
                <p:oleObj spid="_x0000_s15377" r:id="rId3" imgW="971686" imgH="895238" progId="PBrush">
                  <p:embed/>
                </p:oleObj>
              </mc:Choice>
              <mc:Fallback>
                <p:oleObj r:id="rId3" imgW="971686" imgH="895238" progId="PBrush">
                  <p:embed/>
                  <p:pic>
                    <p:nvPicPr>
                      <p:cNvPr id="1132546" name="Object 1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4804" y="76200"/>
                        <a:ext cx="730973"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79373633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ycle without Gradi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What is the Key Takeaway from the Slide?</a:t>
            </a:r>
          </a:p>
        </p:txBody>
      </p:sp>
      <p:sp>
        <p:nvSpPr>
          <p:cNvPr id="5" name="Circular Arrow 4"/>
          <p:cNvSpPr/>
          <p:nvPr userDrawn="1"/>
        </p:nvSpPr>
        <p:spPr bwMode="auto">
          <a:xfrm>
            <a:off x="3750633" y="1752599"/>
            <a:ext cx="4690735" cy="3810000"/>
          </a:xfrm>
          <a:prstGeom prst="circularArrow">
            <a:avLst>
              <a:gd name="adj1" fmla="val 13145"/>
              <a:gd name="adj2" fmla="val 694608"/>
              <a:gd name="adj3" fmla="val 15503785"/>
              <a:gd name="adj4" fmla="val 10800000"/>
              <a:gd name="adj5" fmla="val 12264"/>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indent="-234945" algn="l" defTabSz="914377"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6" name="Circular Arrow 5"/>
          <p:cNvSpPr/>
          <p:nvPr userDrawn="1"/>
        </p:nvSpPr>
        <p:spPr bwMode="auto">
          <a:xfrm rot="5400000">
            <a:off x="4190999" y="1312233"/>
            <a:ext cx="3810000" cy="4690735"/>
          </a:xfrm>
          <a:prstGeom prst="circularArrow">
            <a:avLst>
              <a:gd name="adj1" fmla="val 13145"/>
              <a:gd name="adj2" fmla="val 694608"/>
              <a:gd name="adj3" fmla="val 15503785"/>
              <a:gd name="adj4" fmla="val 10800000"/>
              <a:gd name="adj5" fmla="val 12264"/>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indent="-234945" algn="l" defTabSz="914377"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7" name="Circular Arrow 6"/>
          <p:cNvSpPr/>
          <p:nvPr userDrawn="1"/>
        </p:nvSpPr>
        <p:spPr bwMode="auto">
          <a:xfrm rot="10800000">
            <a:off x="3750634" y="1752599"/>
            <a:ext cx="4690735" cy="3810000"/>
          </a:xfrm>
          <a:prstGeom prst="circularArrow">
            <a:avLst>
              <a:gd name="adj1" fmla="val 13145"/>
              <a:gd name="adj2" fmla="val 694608"/>
              <a:gd name="adj3" fmla="val 15503785"/>
              <a:gd name="adj4" fmla="val 10800000"/>
              <a:gd name="adj5" fmla="val 12264"/>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indent="-234945" algn="l" defTabSz="914377"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8" name="Circular Arrow 7"/>
          <p:cNvSpPr/>
          <p:nvPr userDrawn="1"/>
        </p:nvSpPr>
        <p:spPr bwMode="auto">
          <a:xfrm rot="16200000">
            <a:off x="4191001" y="1312233"/>
            <a:ext cx="3810000" cy="4690735"/>
          </a:xfrm>
          <a:prstGeom prst="circularArrow">
            <a:avLst>
              <a:gd name="adj1" fmla="val 13145"/>
              <a:gd name="adj2" fmla="val 694608"/>
              <a:gd name="adj3" fmla="val 15503785"/>
              <a:gd name="adj4" fmla="val 10800000"/>
              <a:gd name="adj5" fmla="val 12264"/>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indent="-234945" algn="l" defTabSz="914377"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10" name="Text Placeholder 9"/>
          <p:cNvSpPr>
            <a:spLocks noGrp="1"/>
          </p:cNvSpPr>
          <p:nvPr>
            <p:ph type="body" sz="quarter" idx="10" hasCustomPrompt="1"/>
          </p:nvPr>
        </p:nvSpPr>
        <p:spPr>
          <a:xfrm rot="2700000">
            <a:off x="6444243" y="2483485"/>
            <a:ext cx="1674812" cy="422167"/>
          </a:xfrm>
        </p:spPr>
        <p:txBody>
          <a:bodyPr anchor="ctr"/>
          <a:lstStyle>
            <a:lvl1pPr marL="0" indent="0" algn="ctr">
              <a:buNone/>
              <a:defRPr sz="1400" b="1">
                <a:solidFill>
                  <a:schemeClr val="bg1"/>
                </a:solidFill>
              </a:defRPr>
            </a:lvl1pPr>
            <a:lvl2pPr>
              <a:buNone/>
              <a:defRPr/>
            </a:lvl2pPr>
            <a:lvl3pPr>
              <a:buNone/>
              <a:defRPr/>
            </a:lvl3pPr>
            <a:lvl4pPr>
              <a:buNone/>
              <a:defRPr/>
            </a:lvl4pPr>
            <a:lvl5pPr>
              <a:buNone/>
              <a:defRPr/>
            </a:lvl5pPr>
          </a:lstStyle>
          <a:p>
            <a:pPr lvl="0"/>
            <a:r>
              <a:rPr lang="en-US" dirty="0"/>
              <a:t>Enter Text</a:t>
            </a:r>
          </a:p>
        </p:txBody>
      </p:sp>
      <p:sp>
        <p:nvSpPr>
          <p:cNvPr id="11" name="Text Placeholder 9"/>
          <p:cNvSpPr>
            <a:spLocks noGrp="1"/>
          </p:cNvSpPr>
          <p:nvPr>
            <p:ph type="body" sz="quarter" idx="11" hasCustomPrompt="1"/>
          </p:nvPr>
        </p:nvSpPr>
        <p:spPr>
          <a:xfrm rot="18900000">
            <a:off x="3879367" y="2523118"/>
            <a:ext cx="2061968" cy="342900"/>
          </a:xfrm>
        </p:spPr>
        <p:txBody>
          <a:bodyPr anchor="ctr"/>
          <a:lstStyle>
            <a:lvl1pPr marL="0" indent="0" algn="ctr">
              <a:buNone/>
              <a:defRPr sz="1400" b="1">
                <a:solidFill>
                  <a:schemeClr val="bg1"/>
                </a:solidFill>
              </a:defRPr>
            </a:lvl1pPr>
            <a:lvl2pPr>
              <a:buNone/>
              <a:defRPr/>
            </a:lvl2pPr>
            <a:lvl3pPr>
              <a:buNone/>
              <a:defRPr/>
            </a:lvl3pPr>
            <a:lvl4pPr>
              <a:buNone/>
              <a:defRPr/>
            </a:lvl4pPr>
            <a:lvl5pPr>
              <a:buNone/>
              <a:defRPr/>
            </a:lvl5pPr>
          </a:lstStyle>
          <a:p>
            <a:pPr lvl="0"/>
            <a:r>
              <a:rPr lang="en-US" dirty="0"/>
              <a:t>Enter Text</a:t>
            </a:r>
          </a:p>
        </p:txBody>
      </p:sp>
      <p:sp>
        <p:nvSpPr>
          <p:cNvPr id="12" name="Text Placeholder 9"/>
          <p:cNvSpPr>
            <a:spLocks noGrp="1"/>
          </p:cNvSpPr>
          <p:nvPr>
            <p:ph type="body" sz="quarter" idx="12" hasCustomPrompt="1"/>
          </p:nvPr>
        </p:nvSpPr>
        <p:spPr>
          <a:xfrm rot="2700000">
            <a:off x="4072945" y="4388486"/>
            <a:ext cx="1674812" cy="422167"/>
          </a:xfrm>
        </p:spPr>
        <p:txBody>
          <a:bodyPr anchor="ctr"/>
          <a:lstStyle>
            <a:lvl1pPr marL="0" indent="0" algn="ctr">
              <a:buNone/>
              <a:defRPr sz="1400" b="1">
                <a:solidFill>
                  <a:schemeClr val="bg1"/>
                </a:solidFill>
              </a:defRPr>
            </a:lvl1pPr>
            <a:lvl2pPr>
              <a:buNone/>
              <a:defRPr/>
            </a:lvl2pPr>
            <a:lvl3pPr>
              <a:buNone/>
              <a:defRPr/>
            </a:lvl3pPr>
            <a:lvl4pPr>
              <a:buNone/>
              <a:defRPr/>
            </a:lvl4pPr>
            <a:lvl5pPr>
              <a:buNone/>
              <a:defRPr/>
            </a:lvl5pPr>
          </a:lstStyle>
          <a:p>
            <a:pPr lvl="0"/>
            <a:r>
              <a:rPr lang="en-US" dirty="0"/>
              <a:t>Enter Text</a:t>
            </a:r>
          </a:p>
        </p:txBody>
      </p:sp>
      <p:sp>
        <p:nvSpPr>
          <p:cNvPr id="13" name="Text Placeholder 9"/>
          <p:cNvSpPr>
            <a:spLocks noGrp="1"/>
          </p:cNvSpPr>
          <p:nvPr>
            <p:ph type="body" sz="quarter" idx="13" hasCustomPrompt="1"/>
          </p:nvPr>
        </p:nvSpPr>
        <p:spPr>
          <a:xfrm rot="18900000">
            <a:off x="6250664" y="4449182"/>
            <a:ext cx="2061968" cy="342900"/>
          </a:xfrm>
        </p:spPr>
        <p:txBody>
          <a:bodyPr anchor="ctr"/>
          <a:lstStyle>
            <a:lvl1pPr marL="0" indent="0" algn="ctr">
              <a:buNone/>
              <a:defRPr sz="1400" b="1">
                <a:solidFill>
                  <a:schemeClr val="bg1"/>
                </a:solidFill>
              </a:defRPr>
            </a:lvl1pPr>
            <a:lvl2pPr>
              <a:buNone/>
              <a:defRPr/>
            </a:lvl2pPr>
            <a:lvl3pPr>
              <a:buNone/>
              <a:defRPr/>
            </a:lvl3pPr>
            <a:lvl4pPr>
              <a:buNone/>
              <a:defRPr/>
            </a:lvl4pPr>
            <a:lvl5pPr>
              <a:buNone/>
              <a:defRPr/>
            </a:lvl5pPr>
          </a:lstStyle>
          <a:p>
            <a:pPr lvl="0"/>
            <a:r>
              <a:rPr lang="en-US" dirty="0"/>
              <a:t>Enter Text</a:t>
            </a:r>
          </a:p>
        </p:txBody>
      </p:sp>
      <p:sp>
        <p:nvSpPr>
          <p:cNvPr id="14" name="Rounded Rectangle 13"/>
          <p:cNvSpPr/>
          <p:nvPr userDrawn="1"/>
        </p:nvSpPr>
        <p:spPr bwMode="auto">
          <a:xfrm>
            <a:off x="560933" y="1295400"/>
            <a:ext cx="3475835" cy="1905000"/>
          </a:xfrm>
          <a:prstGeom prst="roundRect">
            <a:avLst>
              <a:gd name="adj" fmla="val 3950"/>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indent="-234945" algn="l" defTabSz="914377"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15" name="Text Placeholder 9"/>
          <p:cNvSpPr>
            <a:spLocks noGrp="1"/>
          </p:cNvSpPr>
          <p:nvPr>
            <p:ph type="body" sz="quarter" idx="14" hasCustomPrompt="1"/>
          </p:nvPr>
        </p:nvSpPr>
        <p:spPr>
          <a:xfrm>
            <a:off x="576570" y="1310787"/>
            <a:ext cx="3377329" cy="1828800"/>
          </a:xfrm>
        </p:spPr>
        <p:txBody>
          <a:bodyPr/>
          <a:lstStyle>
            <a:lvl1pPr>
              <a:spcBef>
                <a:spcPts val="600"/>
              </a:spcBef>
              <a:defRPr sz="1400"/>
            </a:lvl1pPr>
            <a:lvl2pPr>
              <a:lnSpc>
                <a:spcPct val="100000"/>
              </a:lnSpc>
              <a:spcBef>
                <a:spcPts val="300"/>
              </a:spcBef>
              <a:defRPr sz="1200"/>
            </a:lvl2pPr>
          </a:lstStyle>
          <a:p>
            <a:pPr lvl="0"/>
            <a:r>
              <a:rPr lang="en-US" dirty="0"/>
              <a:t>Describe step 4 and its sub-steps</a:t>
            </a:r>
          </a:p>
          <a:p>
            <a:pPr lvl="1"/>
            <a:r>
              <a:rPr lang="en-US" dirty="0"/>
              <a:t>Second level</a:t>
            </a:r>
          </a:p>
        </p:txBody>
      </p:sp>
      <p:sp>
        <p:nvSpPr>
          <p:cNvPr id="16" name="Rounded Rectangle 15"/>
          <p:cNvSpPr/>
          <p:nvPr userDrawn="1"/>
        </p:nvSpPr>
        <p:spPr bwMode="auto">
          <a:xfrm>
            <a:off x="8149369" y="1295400"/>
            <a:ext cx="3475835" cy="1905000"/>
          </a:xfrm>
          <a:prstGeom prst="roundRect">
            <a:avLst>
              <a:gd name="adj" fmla="val 3950"/>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indent="-234945" algn="l" defTabSz="914377"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17" name="Text Placeholder 9"/>
          <p:cNvSpPr>
            <a:spLocks noGrp="1"/>
          </p:cNvSpPr>
          <p:nvPr>
            <p:ph type="body" sz="quarter" idx="15" hasCustomPrompt="1"/>
          </p:nvPr>
        </p:nvSpPr>
        <p:spPr>
          <a:xfrm>
            <a:off x="8165005" y="1310787"/>
            <a:ext cx="3377329" cy="1828800"/>
          </a:xfrm>
        </p:spPr>
        <p:txBody>
          <a:bodyPr/>
          <a:lstStyle>
            <a:lvl1pPr>
              <a:spcBef>
                <a:spcPts val="600"/>
              </a:spcBef>
              <a:defRPr sz="1400"/>
            </a:lvl1pPr>
            <a:lvl2pPr>
              <a:lnSpc>
                <a:spcPct val="100000"/>
              </a:lnSpc>
              <a:spcBef>
                <a:spcPts val="300"/>
              </a:spcBef>
              <a:defRPr sz="1200"/>
            </a:lvl2pPr>
          </a:lstStyle>
          <a:p>
            <a:pPr lvl="0"/>
            <a:r>
              <a:rPr lang="en-US" dirty="0"/>
              <a:t>Describe step 1 and its sub-steps</a:t>
            </a:r>
          </a:p>
          <a:p>
            <a:pPr lvl="1"/>
            <a:r>
              <a:rPr lang="en-US" dirty="0"/>
              <a:t>Second level</a:t>
            </a:r>
          </a:p>
        </p:txBody>
      </p:sp>
      <p:sp>
        <p:nvSpPr>
          <p:cNvPr id="18" name="Rounded Rectangle 17"/>
          <p:cNvSpPr/>
          <p:nvPr userDrawn="1"/>
        </p:nvSpPr>
        <p:spPr bwMode="auto">
          <a:xfrm>
            <a:off x="560933" y="4114800"/>
            <a:ext cx="3475835" cy="1905000"/>
          </a:xfrm>
          <a:prstGeom prst="roundRect">
            <a:avLst>
              <a:gd name="adj" fmla="val 3950"/>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indent="-234945" algn="l" defTabSz="914377"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19" name="Text Placeholder 9"/>
          <p:cNvSpPr>
            <a:spLocks noGrp="1"/>
          </p:cNvSpPr>
          <p:nvPr>
            <p:ph type="body" sz="quarter" idx="16" hasCustomPrompt="1"/>
          </p:nvPr>
        </p:nvSpPr>
        <p:spPr>
          <a:xfrm>
            <a:off x="576570" y="4130187"/>
            <a:ext cx="3377329" cy="1828800"/>
          </a:xfrm>
        </p:spPr>
        <p:txBody>
          <a:bodyPr/>
          <a:lstStyle>
            <a:lvl1pPr>
              <a:spcBef>
                <a:spcPts val="600"/>
              </a:spcBef>
              <a:defRPr sz="1400"/>
            </a:lvl1pPr>
            <a:lvl2pPr>
              <a:lnSpc>
                <a:spcPct val="100000"/>
              </a:lnSpc>
              <a:spcBef>
                <a:spcPts val="300"/>
              </a:spcBef>
              <a:defRPr sz="1200"/>
            </a:lvl2pPr>
          </a:lstStyle>
          <a:p>
            <a:pPr lvl="0"/>
            <a:r>
              <a:rPr lang="en-US" dirty="0"/>
              <a:t>Describe step 3 and its sub-steps</a:t>
            </a:r>
          </a:p>
          <a:p>
            <a:pPr lvl="1"/>
            <a:r>
              <a:rPr lang="en-US" dirty="0"/>
              <a:t>Second level</a:t>
            </a:r>
          </a:p>
        </p:txBody>
      </p:sp>
      <p:sp>
        <p:nvSpPr>
          <p:cNvPr id="20" name="Rounded Rectangle 19"/>
          <p:cNvSpPr/>
          <p:nvPr userDrawn="1"/>
        </p:nvSpPr>
        <p:spPr bwMode="auto">
          <a:xfrm>
            <a:off x="8149369" y="4114800"/>
            <a:ext cx="3475835" cy="1905000"/>
          </a:xfrm>
          <a:prstGeom prst="roundRect">
            <a:avLst>
              <a:gd name="adj" fmla="val 3950"/>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indent="-234945" algn="l" defTabSz="914377"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21" name="Text Placeholder 9"/>
          <p:cNvSpPr>
            <a:spLocks noGrp="1"/>
          </p:cNvSpPr>
          <p:nvPr>
            <p:ph type="body" sz="quarter" idx="17" hasCustomPrompt="1"/>
          </p:nvPr>
        </p:nvSpPr>
        <p:spPr>
          <a:xfrm>
            <a:off x="8165005" y="4130187"/>
            <a:ext cx="3377329" cy="1828800"/>
          </a:xfrm>
        </p:spPr>
        <p:txBody>
          <a:bodyPr/>
          <a:lstStyle>
            <a:lvl1pPr>
              <a:spcBef>
                <a:spcPts val="600"/>
              </a:spcBef>
              <a:defRPr sz="1400"/>
            </a:lvl1pPr>
            <a:lvl2pPr>
              <a:lnSpc>
                <a:spcPct val="100000"/>
              </a:lnSpc>
              <a:spcBef>
                <a:spcPts val="300"/>
              </a:spcBef>
              <a:defRPr sz="1200"/>
            </a:lvl2pPr>
          </a:lstStyle>
          <a:p>
            <a:pPr lvl="0"/>
            <a:r>
              <a:rPr lang="en-US" dirty="0"/>
              <a:t>Describe step 2 and its sub-steps</a:t>
            </a:r>
          </a:p>
          <a:p>
            <a:pPr lvl="1"/>
            <a:r>
              <a:rPr lang="en-US" dirty="0"/>
              <a:t>Second level</a:t>
            </a:r>
          </a:p>
        </p:txBody>
      </p:sp>
      <p:graphicFrame>
        <p:nvGraphicFramePr>
          <p:cNvPr id="1133570" name="Object 113"/>
          <p:cNvGraphicFramePr>
            <a:graphicFrameLocks noChangeAspect="1"/>
          </p:cNvGraphicFramePr>
          <p:nvPr/>
        </p:nvGraphicFramePr>
        <p:xfrm>
          <a:off x="11384804" y="76200"/>
          <a:ext cx="730973" cy="547688"/>
        </p:xfrm>
        <a:graphic>
          <a:graphicData uri="http://schemas.openxmlformats.org/presentationml/2006/ole">
            <mc:AlternateContent xmlns:mc="http://schemas.openxmlformats.org/markup-compatibility/2006">
              <mc:Choice xmlns:v="urn:schemas-microsoft-com:vml" Requires="v">
                <p:oleObj spid="_x0000_s16401" r:id="rId3" imgW="971686" imgH="895238" progId="PBrush">
                  <p:embed/>
                </p:oleObj>
              </mc:Choice>
              <mc:Fallback>
                <p:oleObj r:id="rId3" imgW="971686" imgH="895238" progId="PBrush">
                  <p:embed/>
                  <p:pic>
                    <p:nvPicPr>
                      <p:cNvPr id="1133570" name="Object 1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4804" y="76200"/>
                        <a:ext cx="730973"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7882333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What is the Key Takeaway from the Slide?</a:t>
            </a:r>
          </a:p>
        </p:txBody>
      </p:sp>
      <p:sp>
        <p:nvSpPr>
          <p:cNvPr id="8" name="Chart Placeholder 7"/>
          <p:cNvSpPr>
            <a:spLocks noGrp="1"/>
          </p:cNvSpPr>
          <p:nvPr>
            <p:ph type="chart" sz="quarter" idx="10"/>
          </p:nvPr>
        </p:nvSpPr>
        <p:spPr>
          <a:xfrm>
            <a:off x="2249599" y="1295400"/>
            <a:ext cx="7692804" cy="3962400"/>
          </a:xfrm>
        </p:spPr>
        <p:txBody>
          <a:bodyPr/>
          <a:lstStyle/>
          <a:p>
            <a:r>
              <a:rPr lang="en-US"/>
              <a:t>Click icon to add chart</a:t>
            </a:r>
            <a:endParaRPr lang="en-US" dirty="0"/>
          </a:p>
        </p:txBody>
      </p:sp>
      <p:graphicFrame>
        <p:nvGraphicFramePr>
          <p:cNvPr id="1134594" name="Object 113"/>
          <p:cNvGraphicFramePr>
            <a:graphicFrameLocks noChangeAspect="1"/>
          </p:cNvGraphicFramePr>
          <p:nvPr/>
        </p:nvGraphicFramePr>
        <p:xfrm>
          <a:off x="11384804" y="76200"/>
          <a:ext cx="730973" cy="547688"/>
        </p:xfrm>
        <a:graphic>
          <a:graphicData uri="http://schemas.openxmlformats.org/presentationml/2006/ole">
            <mc:AlternateContent xmlns:mc="http://schemas.openxmlformats.org/markup-compatibility/2006">
              <mc:Choice xmlns:v="urn:schemas-microsoft-com:vml" Requires="v">
                <p:oleObj spid="_x0000_s17425" r:id="rId3" imgW="971686" imgH="895238" progId="PBrush">
                  <p:embed/>
                </p:oleObj>
              </mc:Choice>
              <mc:Fallback>
                <p:oleObj r:id="rId3" imgW="971686" imgH="895238" progId="PBrush">
                  <p:embed/>
                  <p:pic>
                    <p:nvPicPr>
                      <p:cNvPr id="1134594" name="Object 1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4804" y="76200"/>
                        <a:ext cx="730973"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307602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6_Title Slide">
  <p:cSld name="6_Title Slide">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txBox="1">
            <a:spLocks noGrp="1"/>
          </p:cNvSpPr>
          <p:nvPr>
            <p:ph type="ctrTitle"/>
          </p:nvPr>
        </p:nvSpPr>
        <p:spPr>
          <a:xfrm>
            <a:off x="5638799" y="2608118"/>
            <a:ext cx="6050973" cy="137160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4800"/>
              <a:buFont typeface="Calibri"/>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5" name="Google Shape;105;p10"/>
          <p:cNvSpPr txBox="1">
            <a:spLocks noGrp="1"/>
          </p:cNvSpPr>
          <p:nvPr>
            <p:ph type="subTitle" idx="1"/>
          </p:nvPr>
        </p:nvSpPr>
        <p:spPr>
          <a:xfrm>
            <a:off x="5638800" y="4052827"/>
            <a:ext cx="6057900" cy="624903"/>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lt1"/>
              </a:buClr>
              <a:buSzPts val="2000"/>
              <a:buNone/>
              <a:defRPr sz="2000">
                <a:solidFill>
                  <a:schemeClr val="lt1"/>
                </a:solidFill>
                <a:latin typeface="Calibri"/>
                <a:ea typeface="Calibri"/>
                <a:cs typeface="Calibri"/>
                <a:sym typeface="Calibri"/>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106" name="Google Shape;106;p10"/>
          <p:cNvCxnSpPr/>
          <p:nvPr/>
        </p:nvCxnSpPr>
        <p:spPr>
          <a:xfrm>
            <a:off x="5638800" y="5496417"/>
            <a:ext cx="6096000" cy="0"/>
          </a:xfrm>
          <a:prstGeom prst="straightConnector1">
            <a:avLst/>
          </a:prstGeom>
          <a:noFill/>
          <a:ln w="9525" cap="flat" cmpd="sng">
            <a:solidFill>
              <a:srgbClr val="C4C1BD"/>
            </a:solidFill>
            <a:prstDash val="solid"/>
            <a:miter lim="800000"/>
            <a:headEnd type="none" w="sm" len="sm"/>
            <a:tailEnd type="none" w="sm" len="sm"/>
          </a:ln>
        </p:spPr>
      </p:cxnSp>
      <p:sp>
        <p:nvSpPr>
          <p:cNvPr id="107" name="Google Shape;107;p10"/>
          <p:cNvSpPr txBox="1">
            <a:spLocks noGrp="1"/>
          </p:cNvSpPr>
          <p:nvPr>
            <p:ph type="body" idx="2"/>
          </p:nvPr>
        </p:nvSpPr>
        <p:spPr>
          <a:xfrm>
            <a:off x="5638800" y="5848671"/>
            <a:ext cx="6050972" cy="614474"/>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chemeClr val="lt1"/>
              </a:buClr>
              <a:buSzPts val="1200"/>
              <a:buNone/>
              <a:defRPr sz="1200">
                <a:solidFill>
                  <a:schemeClr val="lt1"/>
                </a:solidFill>
                <a:latin typeface="Calibri"/>
                <a:ea typeface="Calibri"/>
                <a:cs typeface="Calibri"/>
                <a:sym typeface="Calibri"/>
              </a:defRPr>
            </a:lvl1pPr>
            <a:lvl2pPr marL="914400" lvl="1"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2pPr>
            <a:lvl3pPr marL="1371600" lvl="2"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3pPr>
            <a:lvl4pPr marL="1828800" lvl="3"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4pPr>
            <a:lvl5pPr marL="2286000" lvl="4"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 name="Google Shape;108;p10"/>
          <p:cNvSpPr txBox="1">
            <a:spLocks noGrp="1"/>
          </p:cNvSpPr>
          <p:nvPr>
            <p:ph type="body" idx="3"/>
          </p:nvPr>
        </p:nvSpPr>
        <p:spPr>
          <a:xfrm>
            <a:off x="5638799" y="5569527"/>
            <a:ext cx="6050972" cy="262924"/>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200"/>
              <a:buNone/>
              <a:defRPr sz="1200" i="1">
                <a:solidFill>
                  <a:schemeClr val="lt1"/>
                </a:solidFill>
                <a:latin typeface="Calibri"/>
                <a:ea typeface="Calibri"/>
                <a:cs typeface="Calibri"/>
                <a:sym typeface="Calibri"/>
              </a:defRPr>
            </a:lvl1pPr>
            <a:lvl2pPr marL="914400" lvl="1"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2pPr>
            <a:lvl3pPr marL="1371600" lvl="2"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3pPr>
            <a:lvl4pPr marL="1828800" lvl="3"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4pPr>
            <a:lvl5pPr marL="2286000" lvl="4"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109" name="Google Shape;109;p10"/>
          <p:cNvGrpSpPr/>
          <p:nvPr/>
        </p:nvGrpSpPr>
        <p:grpSpPr>
          <a:xfrm>
            <a:off x="-233264" y="-9526"/>
            <a:ext cx="5638799" cy="6880226"/>
            <a:chOff x="-233264" y="-9526"/>
            <a:chExt cx="5638799" cy="6880226"/>
          </a:xfrm>
        </p:grpSpPr>
        <p:pic>
          <p:nvPicPr>
            <p:cNvPr id="110" name="Google Shape;110;p10"/>
            <p:cNvPicPr preferRelativeResize="0"/>
            <p:nvPr/>
          </p:nvPicPr>
          <p:blipFill rotWithShape="1">
            <a:blip r:embed="rId2">
              <a:alphaModFix/>
            </a:blip>
            <a:srcRect/>
            <a:stretch/>
          </p:blipFill>
          <p:spPr>
            <a:xfrm>
              <a:off x="0" y="0"/>
              <a:ext cx="4749800" cy="6870700"/>
            </a:xfrm>
            <a:prstGeom prst="rect">
              <a:avLst/>
            </a:prstGeom>
            <a:noFill/>
            <a:ln>
              <a:noFill/>
            </a:ln>
          </p:spPr>
        </p:pic>
        <p:sp>
          <p:nvSpPr>
            <p:cNvPr id="111" name="Google Shape;111;p10"/>
            <p:cNvSpPr/>
            <p:nvPr/>
          </p:nvSpPr>
          <p:spPr>
            <a:xfrm>
              <a:off x="-233264" y="5348288"/>
              <a:ext cx="2409728" cy="925513"/>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12" name="Google Shape;112;p10"/>
            <p:cNvPicPr preferRelativeResize="0"/>
            <p:nvPr/>
          </p:nvPicPr>
          <p:blipFill rotWithShape="1">
            <a:blip r:embed="rId3">
              <a:alphaModFix/>
            </a:blip>
            <a:srcRect l="35477" t="34473" b="25027"/>
            <a:stretch/>
          </p:blipFill>
          <p:spPr>
            <a:xfrm>
              <a:off x="114525" y="5399691"/>
              <a:ext cx="1966062" cy="822706"/>
            </a:xfrm>
            <a:prstGeom prst="rect">
              <a:avLst/>
            </a:prstGeom>
            <a:noFill/>
            <a:ln>
              <a:noFill/>
            </a:ln>
          </p:spPr>
        </p:pic>
        <p:pic>
          <p:nvPicPr>
            <p:cNvPr id="113" name="Google Shape;113;p10"/>
            <p:cNvPicPr preferRelativeResize="0"/>
            <p:nvPr/>
          </p:nvPicPr>
          <p:blipFill rotWithShape="1">
            <a:blip r:embed="rId4">
              <a:alphaModFix/>
            </a:blip>
            <a:srcRect l="18712" t="14815"/>
            <a:stretch/>
          </p:blipFill>
          <p:spPr>
            <a:xfrm>
              <a:off x="0" y="-9526"/>
              <a:ext cx="5405535" cy="5841977"/>
            </a:xfrm>
            <a:prstGeom prst="rect">
              <a:avLst/>
            </a:prstGeom>
            <a:noFill/>
            <a:ln>
              <a:noFill/>
            </a:ln>
          </p:spPr>
        </p:pic>
      </p:grpSp>
    </p:spTree>
  </p:cSld>
  <p:clrMapOvr>
    <a:masterClrMapping/>
  </p:clrMapOvr>
  <p:extLst>
    <p:ext uri="{DCECCB84-F9BA-43D5-87BE-67443E8EF086}">
      <p15:sldGuideLst xmlns:p15="http://schemas.microsoft.com/office/powerpoint/2012/main">
        <p15:guide id="1" orient="horz" pos="2544">
          <p15:clr>
            <a:srgbClr val="FBAE40"/>
          </p15:clr>
        </p15:guide>
        <p15:guide id="2" pos="3552">
          <p15:clr>
            <a:srgbClr val="FBAE40"/>
          </p15:clr>
        </p15:guide>
        <p15:guide id="3" pos="7296">
          <p15:clr>
            <a:srgbClr val="FBAE40"/>
          </p15:clr>
        </p15:guide>
        <p15:guide id="4" pos="7368">
          <p15:clr>
            <a:srgbClr val="FBAE40"/>
          </p15:clr>
        </p15:guide>
        <p15:guide id="5" orient="horz" pos="172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5_Title Slide">
  <p:cSld name="5_Title Slide">
    <p:bg>
      <p:bgPr>
        <a:solidFill>
          <a:schemeClr val="lt1"/>
        </a:solidFill>
        <a:effectLst/>
      </p:bgPr>
    </p:bg>
    <p:spTree>
      <p:nvGrpSpPr>
        <p:cNvPr id="1" name="Shape 114"/>
        <p:cNvGrpSpPr/>
        <p:nvPr/>
      </p:nvGrpSpPr>
      <p:grpSpPr>
        <a:xfrm>
          <a:off x="0" y="0"/>
          <a:ext cx="0" cy="0"/>
          <a:chOff x="0" y="0"/>
          <a:chExt cx="0" cy="0"/>
        </a:xfrm>
      </p:grpSpPr>
      <p:sp>
        <p:nvSpPr>
          <p:cNvPr id="115" name="Google Shape;115;p11"/>
          <p:cNvSpPr txBox="1">
            <a:spLocks noGrp="1"/>
          </p:cNvSpPr>
          <p:nvPr>
            <p:ph type="ctrTitle"/>
          </p:nvPr>
        </p:nvSpPr>
        <p:spPr>
          <a:xfrm>
            <a:off x="5638799" y="2608118"/>
            <a:ext cx="6050973" cy="137160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accent1"/>
              </a:buClr>
              <a:buSzPts val="4800"/>
              <a:buFont typeface="Calibri"/>
              <a:buNone/>
              <a:defRPr sz="48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11"/>
          <p:cNvSpPr txBox="1">
            <a:spLocks noGrp="1"/>
          </p:cNvSpPr>
          <p:nvPr>
            <p:ph type="subTitle" idx="1"/>
          </p:nvPr>
        </p:nvSpPr>
        <p:spPr>
          <a:xfrm>
            <a:off x="5638800" y="4052827"/>
            <a:ext cx="6057900" cy="624903"/>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accent1"/>
              </a:buClr>
              <a:buSzPts val="2000"/>
              <a:buNone/>
              <a:defRPr sz="2000">
                <a:solidFill>
                  <a:schemeClr val="accent1"/>
                </a:solidFill>
                <a:latin typeface="Calibri"/>
                <a:ea typeface="Calibri"/>
                <a:cs typeface="Calibri"/>
                <a:sym typeface="Calibri"/>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117" name="Google Shape;117;p11"/>
          <p:cNvCxnSpPr/>
          <p:nvPr/>
        </p:nvCxnSpPr>
        <p:spPr>
          <a:xfrm>
            <a:off x="5638800" y="5496417"/>
            <a:ext cx="6096000" cy="0"/>
          </a:xfrm>
          <a:prstGeom prst="straightConnector1">
            <a:avLst/>
          </a:prstGeom>
          <a:noFill/>
          <a:ln w="9525" cap="flat" cmpd="sng">
            <a:solidFill>
              <a:srgbClr val="C4C1BD"/>
            </a:solidFill>
            <a:prstDash val="solid"/>
            <a:miter lim="800000"/>
            <a:headEnd type="none" w="sm" len="sm"/>
            <a:tailEnd type="none" w="sm" len="sm"/>
          </a:ln>
        </p:spPr>
      </p:cxnSp>
      <p:sp>
        <p:nvSpPr>
          <p:cNvPr id="118" name="Google Shape;118;p11"/>
          <p:cNvSpPr txBox="1">
            <a:spLocks noGrp="1"/>
          </p:cNvSpPr>
          <p:nvPr>
            <p:ph type="body" idx="2"/>
          </p:nvPr>
        </p:nvSpPr>
        <p:spPr>
          <a:xfrm>
            <a:off x="5638800" y="5848671"/>
            <a:ext cx="6050972" cy="614474"/>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chemeClr val="accent3"/>
              </a:buClr>
              <a:buSzPts val="1200"/>
              <a:buNone/>
              <a:defRPr sz="1200">
                <a:solidFill>
                  <a:schemeClr val="accent3"/>
                </a:solidFill>
                <a:latin typeface="Calibri"/>
                <a:ea typeface="Calibri"/>
                <a:cs typeface="Calibri"/>
                <a:sym typeface="Calibri"/>
              </a:defRPr>
            </a:lvl1pPr>
            <a:lvl2pPr marL="914400" lvl="1"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2pPr>
            <a:lvl3pPr marL="1371600" lvl="2"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3pPr>
            <a:lvl4pPr marL="1828800" lvl="3"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4pPr>
            <a:lvl5pPr marL="2286000" lvl="4"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p11"/>
          <p:cNvSpPr txBox="1">
            <a:spLocks noGrp="1"/>
          </p:cNvSpPr>
          <p:nvPr>
            <p:ph type="body" idx="3"/>
          </p:nvPr>
        </p:nvSpPr>
        <p:spPr>
          <a:xfrm>
            <a:off x="5638799" y="5569527"/>
            <a:ext cx="6050972" cy="262924"/>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accent3"/>
              </a:buClr>
              <a:buSzPts val="1200"/>
              <a:buNone/>
              <a:defRPr sz="1200" i="1">
                <a:solidFill>
                  <a:schemeClr val="accent3"/>
                </a:solidFill>
                <a:latin typeface="Calibri"/>
                <a:ea typeface="Calibri"/>
                <a:cs typeface="Calibri"/>
                <a:sym typeface="Calibri"/>
              </a:defRPr>
            </a:lvl1pPr>
            <a:lvl2pPr marL="914400" lvl="1"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2pPr>
            <a:lvl3pPr marL="1371600" lvl="2"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3pPr>
            <a:lvl4pPr marL="1828800" lvl="3"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4pPr>
            <a:lvl5pPr marL="2286000" lvl="4"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120" name="Google Shape;120;p11"/>
          <p:cNvGrpSpPr/>
          <p:nvPr/>
        </p:nvGrpSpPr>
        <p:grpSpPr>
          <a:xfrm>
            <a:off x="-233264" y="-9526"/>
            <a:ext cx="5638799" cy="6880226"/>
            <a:chOff x="-233264" y="-9526"/>
            <a:chExt cx="5638799" cy="6880226"/>
          </a:xfrm>
        </p:grpSpPr>
        <p:pic>
          <p:nvPicPr>
            <p:cNvPr id="121" name="Google Shape;121;p11"/>
            <p:cNvPicPr preferRelativeResize="0"/>
            <p:nvPr/>
          </p:nvPicPr>
          <p:blipFill rotWithShape="1">
            <a:blip r:embed="rId2">
              <a:alphaModFix/>
            </a:blip>
            <a:srcRect/>
            <a:stretch/>
          </p:blipFill>
          <p:spPr>
            <a:xfrm>
              <a:off x="0" y="0"/>
              <a:ext cx="4749800" cy="6870700"/>
            </a:xfrm>
            <a:prstGeom prst="rect">
              <a:avLst/>
            </a:prstGeom>
            <a:noFill/>
            <a:ln>
              <a:noFill/>
            </a:ln>
          </p:spPr>
        </p:pic>
        <p:sp>
          <p:nvSpPr>
            <p:cNvPr id="122" name="Google Shape;122;p11"/>
            <p:cNvSpPr/>
            <p:nvPr/>
          </p:nvSpPr>
          <p:spPr>
            <a:xfrm>
              <a:off x="-233264" y="5348288"/>
              <a:ext cx="2409728" cy="925513"/>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3" name="Google Shape;123;p11"/>
            <p:cNvPicPr preferRelativeResize="0"/>
            <p:nvPr/>
          </p:nvPicPr>
          <p:blipFill rotWithShape="1">
            <a:blip r:embed="rId3">
              <a:alphaModFix/>
            </a:blip>
            <a:srcRect l="35477" t="34473" b="25027"/>
            <a:stretch/>
          </p:blipFill>
          <p:spPr>
            <a:xfrm>
              <a:off x="114525" y="5399691"/>
              <a:ext cx="1966062" cy="822706"/>
            </a:xfrm>
            <a:prstGeom prst="rect">
              <a:avLst/>
            </a:prstGeom>
            <a:noFill/>
            <a:ln>
              <a:noFill/>
            </a:ln>
          </p:spPr>
        </p:pic>
        <p:pic>
          <p:nvPicPr>
            <p:cNvPr id="124" name="Google Shape;124;p11"/>
            <p:cNvPicPr preferRelativeResize="0"/>
            <p:nvPr/>
          </p:nvPicPr>
          <p:blipFill rotWithShape="1">
            <a:blip r:embed="rId4">
              <a:alphaModFix/>
            </a:blip>
            <a:srcRect l="18712" t="14815"/>
            <a:stretch/>
          </p:blipFill>
          <p:spPr>
            <a:xfrm>
              <a:off x="0" y="-9526"/>
              <a:ext cx="5405535" cy="5841977"/>
            </a:xfrm>
            <a:prstGeom prst="rect">
              <a:avLst/>
            </a:prstGeom>
            <a:noFill/>
            <a:ln>
              <a:noFill/>
            </a:ln>
          </p:spPr>
        </p:pic>
      </p:grpSp>
    </p:spTree>
  </p:cSld>
  <p:clrMapOvr>
    <a:masterClrMapping/>
  </p:clrMapOvr>
  <p:extLst>
    <p:ext uri="{DCECCB84-F9BA-43D5-87BE-67443E8EF086}">
      <p15:sldGuideLst xmlns:p15="http://schemas.microsoft.com/office/powerpoint/2012/main">
        <p15:guide id="1" orient="horz" pos="2544">
          <p15:clr>
            <a:srgbClr val="FBAE40"/>
          </p15:clr>
        </p15:guide>
        <p15:guide id="2" pos="3552">
          <p15:clr>
            <a:srgbClr val="FBAE40"/>
          </p15:clr>
        </p15:guide>
        <p15:guide id="3" pos="7296">
          <p15:clr>
            <a:srgbClr val="FBAE40"/>
          </p15:clr>
        </p15:guide>
        <p15:guide id="4" pos="7368">
          <p15:clr>
            <a:srgbClr val="FBAE40"/>
          </p15:clr>
        </p15:guide>
        <p15:guide id="5" orient="horz" pos="172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8_Title Slide">
  <p:cSld name="8_Title Slide">
    <p:bg>
      <p:bgPr>
        <a:solidFill>
          <a:schemeClr val="lt1"/>
        </a:solidFill>
        <a:effectLst/>
      </p:bgPr>
    </p:bg>
    <p:spTree>
      <p:nvGrpSpPr>
        <p:cNvPr id="1" name="Shape 125"/>
        <p:cNvGrpSpPr/>
        <p:nvPr/>
      </p:nvGrpSpPr>
      <p:grpSpPr>
        <a:xfrm>
          <a:off x="0" y="0"/>
          <a:ext cx="0" cy="0"/>
          <a:chOff x="0" y="0"/>
          <a:chExt cx="0" cy="0"/>
        </a:xfrm>
      </p:grpSpPr>
      <p:sp>
        <p:nvSpPr>
          <p:cNvPr id="126" name="Google Shape;126;p12"/>
          <p:cNvSpPr txBox="1">
            <a:spLocks noGrp="1"/>
          </p:cNvSpPr>
          <p:nvPr>
            <p:ph type="ctrTitle"/>
          </p:nvPr>
        </p:nvSpPr>
        <p:spPr>
          <a:xfrm>
            <a:off x="4267201" y="2608118"/>
            <a:ext cx="7422572" cy="137160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accent1"/>
              </a:buClr>
              <a:buSzPts val="4800"/>
              <a:buFont typeface="Calibri"/>
              <a:buNone/>
              <a:defRPr sz="48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7" name="Google Shape;127;p12"/>
          <p:cNvSpPr txBox="1">
            <a:spLocks noGrp="1"/>
          </p:cNvSpPr>
          <p:nvPr>
            <p:ph type="subTitle" idx="1"/>
          </p:nvPr>
        </p:nvSpPr>
        <p:spPr>
          <a:xfrm>
            <a:off x="4267201" y="4052827"/>
            <a:ext cx="7429499" cy="624903"/>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accent1"/>
              </a:buClr>
              <a:buSzPts val="2000"/>
              <a:buNone/>
              <a:defRPr sz="2000">
                <a:solidFill>
                  <a:schemeClr val="accent1"/>
                </a:solidFill>
                <a:latin typeface="Calibri"/>
                <a:ea typeface="Calibri"/>
                <a:cs typeface="Calibri"/>
                <a:sym typeface="Calibri"/>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128" name="Google Shape;128;p12"/>
          <p:cNvCxnSpPr/>
          <p:nvPr/>
        </p:nvCxnSpPr>
        <p:spPr>
          <a:xfrm>
            <a:off x="4267200" y="5496417"/>
            <a:ext cx="7467600" cy="0"/>
          </a:xfrm>
          <a:prstGeom prst="straightConnector1">
            <a:avLst/>
          </a:prstGeom>
          <a:noFill/>
          <a:ln w="9525" cap="flat" cmpd="sng">
            <a:solidFill>
              <a:srgbClr val="C4C1BD"/>
            </a:solidFill>
            <a:prstDash val="solid"/>
            <a:miter lim="800000"/>
            <a:headEnd type="none" w="sm" len="sm"/>
            <a:tailEnd type="none" w="sm" len="sm"/>
          </a:ln>
        </p:spPr>
      </p:cxnSp>
      <p:sp>
        <p:nvSpPr>
          <p:cNvPr id="129" name="Google Shape;129;p12"/>
          <p:cNvSpPr txBox="1">
            <a:spLocks noGrp="1"/>
          </p:cNvSpPr>
          <p:nvPr>
            <p:ph type="body" idx="2"/>
          </p:nvPr>
        </p:nvSpPr>
        <p:spPr>
          <a:xfrm>
            <a:off x="4267201" y="5848671"/>
            <a:ext cx="7422571" cy="614474"/>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chemeClr val="accent3"/>
              </a:buClr>
              <a:buSzPts val="1200"/>
              <a:buNone/>
              <a:defRPr sz="1200">
                <a:solidFill>
                  <a:schemeClr val="accent3"/>
                </a:solidFill>
                <a:latin typeface="Calibri"/>
                <a:ea typeface="Calibri"/>
                <a:cs typeface="Calibri"/>
                <a:sym typeface="Calibri"/>
              </a:defRPr>
            </a:lvl1pPr>
            <a:lvl2pPr marL="914400" lvl="1"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2pPr>
            <a:lvl3pPr marL="1371600" lvl="2"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3pPr>
            <a:lvl4pPr marL="1828800" lvl="3"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4pPr>
            <a:lvl5pPr marL="2286000" lvl="4"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12"/>
          <p:cNvSpPr txBox="1">
            <a:spLocks noGrp="1"/>
          </p:cNvSpPr>
          <p:nvPr>
            <p:ph type="body" idx="3"/>
          </p:nvPr>
        </p:nvSpPr>
        <p:spPr>
          <a:xfrm>
            <a:off x="4267200" y="5569527"/>
            <a:ext cx="7422571" cy="279144"/>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accent3"/>
              </a:buClr>
              <a:buSzPts val="1200"/>
              <a:buNone/>
              <a:defRPr sz="1200" i="1">
                <a:solidFill>
                  <a:schemeClr val="accent3"/>
                </a:solidFill>
                <a:latin typeface="Calibri"/>
                <a:ea typeface="Calibri"/>
                <a:cs typeface="Calibri"/>
                <a:sym typeface="Calibri"/>
              </a:defRPr>
            </a:lvl1pPr>
            <a:lvl2pPr marL="914400" lvl="1"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2pPr>
            <a:lvl3pPr marL="1371600" lvl="2"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3pPr>
            <a:lvl4pPr marL="1828800" lvl="3"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4pPr>
            <a:lvl5pPr marL="2286000" lvl="4" indent="-304800" algn="l">
              <a:lnSpc>
                <a:spcPct val="90000"/>
              </a:lnSpc>
              <a:spcBef>
                <a:spcPts val="500"/>
              </a:spcBef>
              <a:spcAft>
                <a:spcPts val="0"/>
              </a:spcAft>
              <a:buClr>
                <a:schemeClr val="lt1"/>
              </a:buClr>
              <a:buSzPts val="1200"/>
              <a:buChar char="•"/>
              <a:defRPr sz="1200">
                <a:solidFill>
                  <a:schemeClr val="lt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131" name="Google Shape;131;p12"/>
          <p:cNvGrpSpPr/>
          <p:nvPr/>
        </p:nvGrpSpPr>
        <p:grpSpPr>
          <a:xfrm>
            <a:off x="-233264" y="-12700"/>
            <a:ext cx="3732114" cy="6870700"/>
            <a:chOff x="-233264" y="-12700"/>
            <a:chExt cx="3732114" cy="6870700"/>
          </a:xfrm>
        </p:grpSpPr>
        <p:sp>
          <p:nvSpPr>
            <p:cNvPr id="132" name="Google Shape;132;p12"/>
            <p:cNvSpPr/>
            <p:nvPr/>
          </p:nvSpPr>
          <p:spPr>
            <a:xfrm>
              <a:off x="0" y="0"/>
              <a:ext cx="2755900" cy="6858000"/>
            </a:xfrm>
            <a:prstGeom prst="rect">
              <a:avLst/>
            </a:prstGeom>
            <a:solidFill>
              <a:srgbClr val="504B4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3" name="Google Shape;133;p12"/>
            <p:cNvSpPr/>
            <p:nvPr/>
          </p:nvSpPr>
          <p:spPr>
            <a:xfrm>
              <a:off x="-233264" y="5348288"/>
              <a:ext cx="2409728" cy="925513"/>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34" name="Google Shape;134;p12"/>
            <p:cNvPicPr preferRelativeResize="0"/>
            <p:nvPr/>
          </p:nvPicPr>
          <p:blipFill rotWithShape="1">
            <a:blip r:embed="rId2">
              <a:alphaModFix/>
            </a:blip>
            <a:srcRect l="35477" t="34473" b="25027"/>
            <a:stretch/>
          </p:blipFill>
          <p:spPr>
            <a:xfrm>
              <a:off x="114525" y="5399691"/>
              <a:ext cx="1966062" cy="822706"/>
            </a:xfrm>
            <a:prstGeom prst="rect">
              <a:avLst/>
            </a:prstGeom>
            <a:noFill/>
            <a:ln>
              <a:noFill/>
            </a:ln>
          </p:spPr>
        </p:pic>
        <p:pic>
          <p:nvPicPr>
            <p:cNvPr id="135" name="Google Shape;135;p12"/>
            <p:cNvPicPr preferRelativeResize="0"/>
            <p:nvPr/>
          </p:nvPicPr>
          <p:blipFill rotWithShape="1">
            <a:blip r:embed="rId3">
              <a:alphaModFix/>
            </a:blip>
            <a:srcRect l="33371" t="28963"/>
            <a:stretch/>
          </p:blipFill>
          <p:spPr>
            <a:xfrm>
              <a:off x="-12700" y="-12700"/>
              <a:ext cx="3511550" cy="3861006"/>
            </a:xfrm>
            <a:prstGeom prst="rect">
              <a:avLst/>
            </a:prstGeom>
            <a:noFill/>
            <a:ln>
              <a:noFill/>
            </a:ln>
          </p:spPr>
        </p:pic>
      </p:grpSp>
    </p:spTree>
  </p:cSld>
  <p:clrMapOvr>
    <a:masterClrMapping/>
  </p:clrMapOvr>
  <p:extLst>
    <p:ext uri="{DCECCB84-F9BA-43D5-87BE-67443E8EF086}">
      <p15:sldGuideLst xmlns:p15="http://schemas.microsoft.com/office/powerpoint/2012/main">
        <p15:guide id="1" orient="horz" pos="2544">
          <p15:clr>
            <a:srgbClr val="FBAE40"/>
          </p15:clr>
        </p15:guide>
        <p15:guide id="2" pos="3552">
          <p15:clr>
            <a:srgbClr val="FBAE40"/>
          </p15:clr>
        </p15:guide>
        <p15:guide id="3" pos="7296">
          <p15:clr>
            <a:srgbClr val="FBAE40"/>
          </p15:clr>
        </p15:guide>
        <p15:guide id="4" pos="7368">
          <p15:clr>
            <a:srgbClr val="FBAE40"/>
          </p15:clr>
        </p15:guide>
        <p15:guide id="5" orient="horz" pos="1728">
          <p15:clr>
            <a:srgbClr val="FBAE40"/>
          </p15:clr>
        </p15:guide>
        <p15:guide id="6" pos="268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2.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21" Type="http://schemas.openxmlformats.org/officeDocument/2006/relationships/theme" Target="../theme/theme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6"/>
            <a:ext cx="10515600" cy="77585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909090"/>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909090"/>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909090"/>
                </a:solidFill>
                <a:latin typeface="Calibri"/>
                <a:ea typeface="Calibri"/>
                <a:cs typeface="Calibri"/>
                <a:sym typeface="Calibri"/>
              </a:defRPr>
            </a:lvl1pPr>
            <a:lvl2pPr marL="0" marR="0" lvl="1" indent="0" algn="r" rtl="0">
              <a:spcBef>
                <a:spcPts val="0"/>
              </a:spcBef>
              <a:buNone/>
              <a:defRPr sz="1200" b="0" i="0" u="none" strike="noStrike" cap="none">
                <a:solidFill>
                  <a:srgbClr val="909090"/>
                </a:solidFill>
                <a:latin typeface="Calibri"/>
                <a:ea typeface="Calibri"/>
                <a:cs typeface="Calibri"/>
                <a:sym typeface="Calibri"/>
              </a:defRPr>
            </a:lvl2pPr>
            <a:lvl3pPr marL="0" marR="0" lvl="2" indent="0" algn="r" rtl="0">
              <a:spcBef>
                <a:spcPts val="0"/>
              </a:spcBef>
              <a:buNone/>
              <a:defRPr sz="1200" b="0" i="0" u="none" strike="noStrike" cap="none">
                <a:solidFill>
                  <a:srgbClr val="909090"/>
                </a:solidFill>
                <a:latin typeface="Calibri"/>
                <a:ea typeface="Calibri"/>
                <a:cs typeface="Calibri"/>
                <a:sym typeface="Calibri"/>
              </a:defRPr>
            </a:lvl3pPr>
            <a:lvl4pPr marL="0" marR="0" lvl="3" indent="0" algn="r" rtl="0">
              <a:spcBef>
                <a:spcPts val="0"/>
              </a:spcBef>
              <a:buNone/>
              <a:defRPr sz="1200" b="0" i="0" u="none" strike="noStrike" cap="none">
                <a:solidFill>
                  <a:srgbClr val="909090"/>
                </a:solidFill>
                <a:latin typeface="Calibri"/>
                <a:ea typeface="Calibri"/>
                <a:cs typeface="Calibri"/>
                <a:sym typeface="Calibri"/>
              </a:defRPr>
            </a:lvl4pPr>
            <a:lvl5pPr marL="0" marR="0" lvl="4" indent="0" algn="r" rtl="0">
              <a:spcBef>
                <a:spcPts val="0"/>
              </a:spcBef>
              <a:buNone/>
              <a:defRPr sz="1200" b="0" i="0" u="none" strike="noStrike" cap="none">
                <a:solidFill>
                  <a:srgbClr val="909090"/>
                </a:solidFill>
                <a:latin typeface="Calibri"/>
                <a:ea typeface="Calibri"/>
                <a:cs typeface="Calibri"/>
                <a:sym typeface="Calibri"/>
              </a:defRPr>
            </a:lvl5pPr>
            <a:lvl6pPr marL="0" marR="0" lvl="5" indent="0" algn="r" rtl="0">
              <a:spcBef>
                <a:spcPts val="0"/>
              </a:spcBef>
              <a:buNone/>
              <a:defRPr sz="1200" b="0" i="0" u="none" strike="noStrike" cap="none">
                <a:solidFill>
                  <a:srgbClr val="909090"/>
                </a:solidFill>
                <a:latin typeface="Calibri"/>
                <a:ea typeface="Calibri"/>
                <a:cs typeface="Calibri"/>
                <a:sym typeface="Calibri"/>
              </a:defRPr>
            </a:lvl6pPr>
            <a:lvl7pPr marL="0" marR="0" lvl="6" indent="0" algn="r" rtl="0">
              <a:spcBef>
                <a:spcPts val="0"/>
              </a:spcBef>
              <a:buNone/>
              <a:defRPr sz="1200" b="0" i="0" u="none" strike="noStrike" cap="none">
                <a:solidFill>
                  <a:srgbClr val="909090"/>
                </a:solidFill>
                <a:latin typeface="Calibri"/>
                <a:ea typeface="Calibri"/>
                <a:cs typeface="Calibri"/>
                <a:sym typeface="Calibri"/>
              </a:defRPr>
            </a:lvl7pPr>
            <a:lvl8pPr marL="0" marR="0" lvl="7" indent="0" algn="r" rtl="0">
              <a:spcBef>
                <a:spcPts val="0"/>
              </a:spcBef>
              <a:buNone/>
              <a:defRPr sz="1200" b="0" i="0" u="none" strike="noStrike" cap="none">
                <a:solidFill>
                  <a:srgbClr val="909090"/>
                </a:solidFill>
                <a:latin typeface="Calibri"/>
                <a:ea typeface="Calibri"/>
                <a:cs typeface="Calibri"/>
                <a:sym typeface="Calibri"/>
              </a:defRPr>
            </a:lvl8pPr>
            <a:lvl9pPr marL="0" marR="0" lvl="8" indent="0" algn="r" rtl="0">
              <a:spcBef>
                <a:spcPts val="0"/>
              </a:spcBef>
              <a:buNone/>
              <a:defRPr sz="1200" b="0" i="0" u="none" strike="noStrike" cap="none">
                <a:solidFill>
                  <a:srgbClr val="90909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93" r:id="rId30"/>
    <p:sldLayoutId id="2147483694" r:id="rId3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title"/>
          </p:nvPr>
        </p:nvSpPr>
        <p:spPr>
          <a:xfrm>
            <a:off x="838200" y="365125"/>
            <a:ext cx="10515600" cy="13256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84" name="Google Shape;84;p13"/>
          <p:cNvSpPr txBox="1">
            <a:spLocks noGrp="1"/>
          </p:cNvSpPr>
          <p:nvPr>
            <p:ph type="body" idx="1"/>
          </p:nvPr>
        </p:nvSpPr>
        <p:spPr>
          <a:xfrm>
            <a:off x="838200" y="1825625"/>
            <a:ext cx="10515600" cy="43512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85" name="Google Shape;85;p13"/>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86" name="Google Shape;86;p13"/>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87" name="Google Shape;87;p13"/>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94322863"/>
      </p:ext>
    </p:extLst>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6994" name="Rectangle 2"/>
          <p:cNvSpPr>
            <a:spLocks noGrp="1" noChangeArrowheads="1"/>
          </p:cNvSpPr>
          <p:nvPr>
            <p:ph type="body" idx="1"/>
          </p:nvPr>
        </p:nvSpPr>
        <p:spPr bwMode="auto">
          <a:xfrm>
            <a:off x="795473" y="1381125"/>
            <a:ext cx="10788689" cy="41910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dirty="0"/>
              <a:t>Supporting Points</a:t>
            </a:r>
          </a:p>
          <a:p>
            <a:pPr lvl="1"/>
            <a:r>
              <a:rPr lang="en-US" dirty="0"/>
              <a:t>Second level</a:t>
            </a:r>
          </a:p>
          <a:p>
            <a:pPr lvl="2"/>
            <a:r>
              <a:rPr lang="en-US" dirty="0"/>
              <a:t>Third Level</a:t>
            </a:r>
          </a:p>
          <a:p>
            <a:pPr lvl="3"/>
            <a:r>
              <a:rPr lang="en-US" dirty="0"/>
              <a:t>Fourth level</a:t>
            </a:r>
          </a:p>
          <a:p>
            <a:pPr lvl="3"/>
            <a:endParaRPr lang="en-US" dirty="0"/>
          </a:p>
        </p:txBody>
      </p:sp>
      <p:sp>
        <p:nvSpPr>
          <p:cNvPr id="596995" name="Rectangle 3"/>
          <p:cNvSpPr>
            <a:spLocks noGrp="1" noChangeArrowheads="1"/>
          </p:cNvSpPr>
          <p:nvPr>
            <p:ph type="title"/>
          </p:nvPr>
        </p:nvSpPr>
        <p:spPr bwMode="auto">
          <a:xfrm>
            <a:off x="562889" y="381000"/>
            <a:ext cx="11062315" cy="838200"/>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p>
            <a:pPr lvl="0"/>
            <a:r>
              <a:rPr lang="en-US" dirty="0"/>
              <a:t>What is the Key Takeaway from the Slide?</a:t>
            </a:r>
          </a:p>
        </p:txBody>
      </p:sp>
      <p:sp>
        <p:nvSpPr>
          <p:cNvPr id="597103" name="Rectangle 111"/>
          <p:cNvSpPr>
            <a:spLocks noChangeArrowheads="1"/>
          </p:cNvSpPr>
          <p:nvPr/>
        </p:nvSpPr>
        <p:spPr bwMode="auto">
          <a:xfrm>
            <a:off x="5462752" y="2957514"/>
            <a:ext cx="12192000" cy="261610"/>
          </a:xfrm>
          <a:prstGeom prst="rect">
            <a:avLst/>
          </a:prstGeom>
          <a:noFill/>
          <a:ln w="9525">
            <a:noFill/>
            <a:miter lim="800000"/>
            <a:headEnd/>
            <a:tailEnd/>
          </a:ln>
          <a:effectLst/>
        </p:spPr>
        <p:txBody>
          <a:bodyPr lIns="45720" rIns="45720">
            <a:spAutoFit/>
          </a:bodyPr>
          <a:lstStyle/>
          <a:p>
            <a:endParaRPr lang="en-US" sz="1100" dirty="0"/>
          </a:p>
        </p:txBody>
      </p:sp>
    </p:spTree>
    <p:extLst>
      <p:ext uri="{BB962C8B-B14F-4D97-AF65-F5344CB8AC3E}">
        <p14:creationId xmlns:p14="http://schemas.microsoft.com/office/powerpoint/2010/main" val="47839564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Lst>
  <p:txStyles>
    <p:titleStyle>
      <a:lvl1pPr algn="l" rtl="0" eaLnBrk="1" fontAlgn="base" hangingPunct="1">
        <a:lnSpc>
          <a:spcPct val="90000"/>
        </a:lnSpc>
        <a:spcBef>
          <a:spcPct val="0"/>
        </a:spcBef>
        <a:spcAft>
          <a:spcPct val="0"/>
        </a:spcAft>
        <a:defRPr sz="2200" b="1">
          <a:solidFill>
            <a:schemeClr val="tx1"/>
          </a:solidFill>
          <a:latin typeface="+mj-lt"/>
          <a:ea typeface="+mj-ea"/>
          <a:cs typeface="+mj-cs"/>
        </a:defRPr>
      </a:lvl1pPr>
      <a:lvl2pPr algn="l" rtl="0" eaLnBrk="1" fontAlgn="base" hangingPunct="1">
        <a:lnSpc>
          <a:spcPct val="90000"/>
        </a:lnSpc>
        <a:spcBef>
          <a:spcPct val="0"/>
        </a:spcBef>
        <a:spcAft>
          <a:spcPct val="0"/>
        </a:spcAft>
        <a:defRPr sz="2200" b="1">
          <a:solidFill>
            <a:schemeClr val="tx1"/>
          </a:solidFill>
          <a:latin typeface="Arial" charset="0"/>
        </a:defRPr>
      </a:lvl2pPr>
      <a:lvl3pPr algn="l" rtl="0" eaLnBrk="1" fontAlgn="base" hangingPunct="1">
        <a:lnSpc>
          <a:spcPct val="90000"/>
        </a:lnSpc>
        <a:spcBef>
          <a:spcPct val="0"/>
        </a:spcBef>
        <a:spcAft>
          <a:spcPct val="0"/>
        </a:spcAft>
        <a:defRPr sz="2200" b="1">
          <a:solidFill>
            <a:schemeClr val="tx1"/>
          </a:solidFill>
          <a:latin typeface="Arial" charset="0"/>
        </a:defRPr>
      </a:lvl3pPr>
      <a:lvl4pPr algn="l" rtl="0" eaLnBrk="1" fontAlgn="base" hangingPunct="1">
        <a:lnSpc>
          <a:spcPct val="90000"/>
        </a:lnSpc>
        <a:spcBef>
          <a:spcPct val="0"/>
        </a:spcBef>
        <a:spcAft>
          <a:spcPct val="0"/>
        </a:spcAft>
        <a:defRPr sz="2200" b="1">
          <a:solidFill>
            <a:schemeClr val="tx1"/>
          </a:solidFill>
          <a:latin typeface="Arial" charset="0"/>
        </a:defRPr>
      </a:lvl4pPr>
      <a:lvl5pPr algn="l" rtl="0" eaLnBrk="1" fontAlgn="base" hangingPunct="1">
        <a:lnSpc>
          <a:spcPct val="90000"/>
        </a:lnSpc>
        <a:spcBef>
          <a:spcPct val="0"/>
        </a:spcBef>
        <a:spcAft>
          <a:spcPct val="0"/>
        </a:spcAft>
        <a:defRPr sz="2200" b="1">
          <a:solidFill>
            <a:schemeClr val="tx1"/>
          </a:solidFill>
          <a:latin typeface="Arial" charset="0"/>
        </a:defRPr>
      </a:lvl5pPr>
      <a:lvl6pPr marL="457189" algn="l" rtl="0" eaLnBrk="1" fontAlgn="base" hangingPunct="1">
        <a:lnSpc>
          <a:spcPct val="90000"/>
        </a:lnSpc>
        <a:spcBef>
          <a:spcPct val="0"/>
        </a:spcBef>
        <a:spcAft>
          <a:spcPct val="0"/>
        </a:spcAft>
        <a:defRPr sz="2200" b="1">
          <a:solidFill>
            <a:schemeClr val="tx1"/>
          </a:solidFill>
          <a:latin typeface="Arial" charset="0"/>
        </a:defRPr>
      </a:lvl6pPr>
      <a:lvl7pPr marL="914377" algn="l" rtl="0" eaLnBrk="1" fontAlgn="base" hangingPunct="1">
        <a:lnSpc>
          <a:spcPct val="90000"/>
        </a:lnSpc>
        <a:spcBef>
          <a:spcPct val="0"/>
        </a:spcBef>
        <a:spcAft>
          <a:spcPct val="0"/>
        </a:spcAft>
        <a:defRPr sz="2200" b="1">
          <a:solidFill>
            <a:schemeClr val="tx1"/>
          </a:solidFill>
          <a:latin typeface="Arial" charset="0"/>
        </a:defRPr>
      </a:lvl7pPr>
      <a:lvl8pPr marL="1371566" algn="l" rtl="0" eaLnBrk="1" fontAlgn="base" hangingPunct="1">
        <a:lnSpc>
          <a:spcPct val="90000"/>
        </a:lnSpc>
        <a:spcBef>
          <a:spcPct val="0"/>
        </a:spcBef>
        <a:spcAft>
          <a:spcPct val="0"/>
        </a:spcAft>
        <a:defRPr sz="2200" b="1">
          <a:solidFill>
            <a:schemeClr val="tx1"/>
          </a:solidFill>
          <a:latin typeface="Arial" charset="0"/>
        </a:defRPr>
      </a:lvl8pPr>
      <a:lvl9pPr marL="1828754" algn="l" rtl="0" eaLnBrk="1" fontAlgn="base" hangingPunct="1">
        <a:lnSpc>
          <a:spcPct val="90000"/>
        </a:lnSpc>
        <a:spcBef>
          <a:spcPct val="0"/>
        </a:spcBef>
        <a:spcAft>
          <a:spcPct val="0"/>
        </a:spcAft>
        <a:defRPr sz="2200" b="1">
          <a:solidFill>
            <a:schemeClr val="tx1"/>
          </a:solidFill>
          <a:latin typeface="Arial" charset="0"/>
        </a:defRPr>
      </a:lvl9pPr>
    </p:titleStyle>
    <p:bodyStyle>
      <a:lvl1pPr marL="234945" indent="-234945" algn="l" rtl="0" eaLnBrk="1" fontAlgn="base" hangingPunct="1">
        <a:spcBef>
          <a:spcPct val="100000"/>
        </a:spcBef>
        <a:spcAft>
          <a:spcPct val="0"/>
        </a:spcAft>
        <a:buClr>
          <a:srgbClr val="003399"/>
        </a:buClr>
        <a:buFont typeface="Webdings" pitchFamily="18" charset="2"/>
        <a:buChar char="4"/>
        <a:defRPr sz="1600" b="0">
          <a:solidFill>
            <a:schemeClr val="tx1"/>
          </a:solidFill>
          <a:latin typeface="+mn-lt"/>
          <a:ea typeface="+mn-ea"/>
          <a:cs typeface="+mn-cs"/>
        </a:defRPr>
      </a:lvl1pPr>
      <a:lvl2pPr marL="457189" indent="-220657" algn="l" rtl="0" eaLnBrk="1" fontAlgn="base" hangingPunct="1">
        <a:lnSpc>
          <a:spcPct val="90000"/>
        </a:lnSpc>
        <a:spcBef>
          <a:spcPct val="40000"/>
        </a:spcBef>
        <a:spcAft>
          <a:spcPct val="0"/>
        </a:spcAft>
        <a:buClr>
          <a:srgbClr val="003399"/>
        </a:buClr>
        <a:buFont typeface="Arial" pitchFamily="34" charset="0"/>
        <a:buChar char="–"/>
        <a:defRPr sz="1400">
          <a:solidFill>
            <a:schemeClr val="tx1"/>
          </a:solidFill>
          <a:latin typeface="+mn-lt"/>
        </a:defRPr>
      </a:lvl2pPr>
      <a:lvl3pPr marL="623872" indent="-160335" algn="l" rtl="0" eaLnBrk="1" fontAlgn="base" hangingPunct="1">
        <a:lnSpc>
          <a:spcPct val="90000"/>
        </a:lnSpc>
        <a:spcBef>
          <a:spcPct val="40000"/>
        </a:spcBef>
        <a:spcAft>
          <a:spcPct val="0"/>
        </a:spcAft>
        <a:buClr>
          <a:srgbClr val="003399"/>
        </a:buClr>
        <a:buFont typeface="Arial" pitchFamily="34" charset="0"/>
        <a:buChar char="»"/>
        <a:defRPr sz="1300" baseline="0">
          <a:solidFill>
            <a:schemeClr val="tx1"/>
          </a:solidFill>
          <a:latin typeface="+mn-lt"/>
        </a:defRPr>
      </a:lvl3pPr>
      <a:lvl4pPr marL="855641" indent="-173034" algn="l" rtl="0" eaLnBrk="1" fontAlgn="base" hangingPunct="1">
        <a:lnSpc>
          <a:spcPct val="90000"/>
        </a:lnSpc>
        <a:spcBef>
          <a:spcPct val="40000"/>
        </a:spcBef>
        <a:spcAft>
          <a:spcPct val="0"/>
        </a:spcAft>
        <a:buClr>
          <a:srgbClr val="003399"/>
        </a:buClr>
        <a:buFont typeface="Arial" pitchFamily="34" charset="0"/>
        <a:buChar char="•"/>
        <a:defRPr sz="1200">
          <a:solidFill>
            <a:schemeClr val="tx1"/>
          </a:solidFill>
          <a:latin typeface="+mn-lt"/>
        </a:defRPr>
      </a:lvl4pPr>
      <a:lvl5pPr marL="1030262" indent="-115885" algn="l" rtl="0" eaLnBrk="1" fontAlgn="base" hangingPunct="1">
        <a:lnSpc>
          <a:spcPct val="90000"/>
        </a:lnSpc>
        <a:spcBef>
          <a:spcPct val="0"/>
        </a:spcBef>
        <a:spcAft>
          <a:spcPct val="40000"/>
        </a:spcAft>
        <a:buClr>
          <a:schemeClr val="tx1"/>
        </a:buClr>
        <a:buSzPct val="40000"/>
        <a:buFont typeface="Arial" pitchFamily="34" charset="0"/>
        <a:buChar char="»"/>
        <a:defRPr sz="1200" baseline="0">
          <a:solidFill>
            <a:schemeClr val="tx1"/>
          </a:solidFill>
          <a:latin typeface="+mn-lt"/>
        </a:defRPr>
      </a:lvl5pPr>
      <a:lvl6pPr marL="2974900" algn="l" rtl="0" eaLnBrk="1" fontAlgn="base" hangingPunct="1">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089" algn="l" rtl="0" eaLnBrk="1" fontAlgn="base" hangingPunct="1">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277" algn="l" rtl="0" eaLnBrk="1" fontAlgn="base" hangingPunct="1">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466" algn="l" rtl="0" eaLnBrk="1" fontAlgn="base" hangingPunct="1">
        <a:lnSpc>
          <a:spcPct val="90000"/>
        </a:lnSpc>
        <a:spcBef>
          <a:spcPct val="0"/>
        </a:spcBef>
        <a:spcAft>
          <a:spcPct val="40000"/>
        </a:spcAft>
        <a:buClr>
          <a:schemeClr val="tx1"/>
        </a:buClr>
        <a:buSzPct val="40000"/>
        <a:buFont typeface="Arial" charset="0"/>
        <a:defRPr sz="1600">
          <a:solidFill>
            <a:schemeClr val="tx1"/>
          </a:solidFill>
          <a:latin typeface="+mn-lt"/>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31.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xml"/><Relationship Id="rId1" Type="http://schemas.openxmlformats.org/officeDocument/2006/relationships/slideLayout" Target="../slideLayouts/slideLayout31.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3.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8A70BC2-88EC-1443-ABAB-A572F1445682}"/>
              </a:ext>
            </a:extLst>
          </p:cNvPr>
          <p:cNvSpPr txBox="1"/>
          <p:nvPr/>
        </p:nvSpPr>
        <p:spPr>
          <a:xfrm>
            <a:off x="648586" y="3359888"/>
            <a:ext cx="184731" cy="307777"/>
          </a:xfrm>
          <a:prstGeom prst="rect">
            <a:avLst/>
          </a:prstGeom>
          <a:noFill/>
        </p:spPr>
        <p:txBody>
          <a:bodyPr wrap="none" rtlCol="0">
            <a:spAutoFit/>
          </a:bodyPr>
          <a:lstStyle/>
          <a:p>
            <a:endParaRPr lang="en-US" dirty="0">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957E103A-9D56-0948-8D7B-A9C8DB1EDF45}"/>
              </a:ext>
            </a:extLst>
          </p:cNvPr>
          <p:cNvGrpSpPr/>
          <p:nvPr/>
        </p:nvGrpSpPr>
        <p:grpSpPr>
          <a:xfrm>
            <a:off x="0" y="2420007"/>
            <a:ext cx="12192000" cy="2202259"/>
            <a:chOff x="0" y="3429000"/>
            <a:chExt cx="12192000" cy="2202259"/>
          </a:xfrm>
        </p:grpSpPr>
        <p:sp>
          <p:nvSpPr>
            <p:cNvPr id="23" name="Rectangle 22">
              <a:extLst>
                <a:ext uri="{FF2B5EF4-FFF2-40B4-BE49-F238E27FC236}">
                  <a16:creationId xmlns:a16="http://schemas.microsoft.com/office/drawing/2014/main" id="{02113C9D-1C3C-E340-B851-3719A6271411}"/>
                </a:ext>
              </a:extLst>
            </p:cNvPr>
            <p:cNvSpPr/>
            <p:nvPr/>
          </p:nvSpPr>
          <p:spPr bwMode="auto">
            <a:xfrm>
              <a:off x="0" y="3429000"/>
              <a:ext cx="12192000" cy="2202259"/>
            </a:xfrm>
            <a:prstGeom prst="rect">
              <a:avLst/>
            </a:prstGeom>
            <a:solidFill>
              <a:schemeClr val="bg1">
                <a:lumMod val="95000"/>
                <a:alpha val="41000"/>
              </a:schemeClr>
            </a:solidFill>
            <a:ln w="9525" cap="flat" cmpd="sng" algn="ctr">
              <a:noFill/>
              <a:prstDash val="solid"/>
              <a:headEnd type="none" w="med" len="med"/>
              <a:tailEnd type="none" w="med" len="med"/>
            </a:ln>
            <a:effectLst/>
          </p:spPr>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lnSpc>
                  <a:spcPct val="90000"/>
                </a:lnSpc>
                <a:spcBef>
                  <a:spcPct val="0"/>
                </a:spcBef>
                <a:spcAft>
                  <a:spcPct val="0"/>
                </a:spcAft>
                <a:defRPr/>
              </a:pPr>
              <a:endParaRPr lang="en-US" sz="3200" kern="0"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sym typeface="Arial"/>
              </a:endParaRPr>
            </a:p>
          </p:txBody>
        </p:sp>
        <p:sp>
          <p:nvSpPr>
            <p:cNvPr id="6" name="Rectangle 5">
              <a:extLst>
                <a:ext uri="{FF2B5EF4-FFF2-40B4-BE49-F238E27FC236}">
                  <a16:creationId xmlns:a16="http://schemas.microsoft.com/office/drawing/2014/main" id="{84BDE8F8-1253-5C4A-B154-7C5490D53B79}"/>
                </a:ext>
              </a:extLst>
            </p:cNvPr>
            <p:cNvSpPr/>
            <p:nvPr/>
          </p:nvSpPr>
          <p:spPr>
            <a:xfrm>
              <a:off x="1681655" y="3718275"/>
              <a:ext cx="8723064" cy="1712777"/>
            </a:xfrm>
            <a:prstGeom prst="rect">
              <a:avLst/>
            </a:prstGeom>
          </p:spPr>
          <p:txBody>
            <a:bodyPr wrap="square">
              <a:spAutoFit/>
            </a:bodyPr>
            <a:lstStyle/>
            <a:p>
              <a:pPr lvl="0" defTabSz="1219170">
                <a:lnSpc>
                  <a:spcPct val="90000"/>
                </a:lnSpc>
                <a:spcBef>
                  <a:spcPts val="5467"/>
                </a:spcBef>
                <a:buSzPts val="1800"/>
                <a:defRPr/>
              </a:pPr>
              <a:r>
                <a:rPr lang="en-IN" sz="3900" b="1" u="sng" dirty="0">
                  <a:solidFill>
                    <a:srgbClr val="4472C4">
                      <a:lumMod val="50000"/>
                    </a:srgbClr>
                  </a:solidFill>
                  <a:latin typeface="Calibri" panose="020F0502020204030204" pitchFamily="34" charset="0"/>
                  <a:cs typeface="Calibri" panose="020F0502020204030204" pitchFamily="34" charset="0"/>
                  <a:sym typeface="Calibri"/>
                </a:rPr>
                <a:t>Design change on the Udacity website: </a:t>
              </a:r>
              <a:r>
                <a:rPr lang="en-IN" sz="3900" b="1" dirty="0">
                  <a:solidFill>
                    <a:srgbClr val="4472C4">
                      <a:lumMod val="50000"/>
                    </a:srgbClr>
                  </a:solidFill>
                  <a:latin typeface="Calibri" panose="020F0502020204030204" pitchFamily="34" charset="0"/>
                  <a:cs typeface="Calibri" panose="020F0502020204030204" pitchFamily="34" charset="0"/>
                  <a:sym typeface="Calibri"/>
                </a:rPr>
                <a:t>Testing if the new feature improves user experience and elevates retention</a:t>
              </a:r>
            </a:p>
          </p:txBody>
        </p:sp>
        <p:cxnSp>
          <p:nvCxnSpPr>
            <p:cNvPr id="29" name="Straight Connector 28">
              <a:extLst>
                <a:ext uri="{FF2B5EF4-FFF2-40B4-BE49-F238E27FC236}">
                  <a16:creationId xmlns:a16="http://schemas.microsoft.com/office/drawing/2014/main" id="{1E0352B2-0F39-664D-9E5B-1CB908B6778D}"/>
                </a:ext>
              </a:extLst>
            </p:cNvPr>
            <p:cNvCxnSpPr>
              <a:cxnSpLocks/>
            </p:cNvCxnSpPr>
            <p:nvPr/>
          </p:nvCxnSpPr>
          <p:spPr>
            <a:xfrm>
              <a:off x="0" y="3429000"/>
              <a:ext cx="12192000" cy="0"/>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5BD33C5-1518-524A-AD9B-A4710A8E19DD}"/>
                </a:ext>
              </a:extLst>
            </p:cNvPr>
            <p:cNvCxnSpPr>
              <a:cxnSpLocks/>
            </p:cNvCxnSpPr>
            <p:nvPr/>
          </p:nvCxnSpPr>
          <p:spPr>
            <a:xfrm>
              <a:off x="0" y="5611547"/>
              <a:ext cx="12192000" cy="0"/>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F168D2A6-A9D2-8243-9A30-F91D7D74C7A5}"/>
              </a:ext>
            </a:extLst>
          </p:cNvPr>
          <p:cNvPicPr>
            <a:picLocks noChangeAspect="1"/>
          </p:cNvPicPr>
          <p:nvPr/>
        </p:nvPicPr>
        <p:blipFill rotWithShape="1">
          <a:blip r:embed="rId2"/>
          <a:srcRect r="566"/>
          <a:stretch/>
        </p:blipFill>
        <p:spPr>
          <a:xfrm>
            <a:off x="0" y="0"/>
            <a:ext cx="12192000" cy="1250116"/>
          </a:xfrm>
          <a:prstGeom prst="rect">
            <a:avLst/>
          </a:prstGeom>
        </p:spPr>
      </p:pic>
    </p:spTree>
    <p:extLst>
      <p:ext uri="{BB962C8B-B14F-4D97-AF65-F5344CB8AC3E}">
        <p14:creationId xmlns:p14="http://schemas.microsoft.com/office/powerpoint/2010/main" val="1464148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Google Shape;487;p52">
            <a:extLst>
              <a:ext uri="{FF2B5EF4-FFF2-40B4-BE49-F238E27FC236}">
                <a16:creationId xmlns:a16="http://schemas.microsoft.com/office/drawing/2014/main" id="{2EA949F1-EEF3-A049-8053-F910E68C8868}"/>
              </a:ext>
            </a:extLst>
          </p:cNvPr>
          <p:cNvSpPr txBox="1">
            <a:spLocks/>
          </p:cNvSpPr>
          <p:nvPr/>
        </p:nvSpPr>
        <p:spPr>
          <a:xfrm>
            <a:off x="534180" y="626938"/>
            <a:ext cx="11027199" cy="97210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61950" algn="ctr"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L="914400" marR="0" lvl="1" indent="-342900"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L="1371600" marR="0" lvl="2" indent="-323850"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L="1828800" marR="0" lvl="3"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L="2286000" marR="0" lvl="4"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L="2743200" marR="0" lvl="5"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L="3200400" marR="0" lvl="6"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L="3657600" marR="0" lvl="7"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L="4114800" marR="0" lvl="8"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pPr marL="0" marR="0" lvl="0" indent="0" algn="l" defTabSz="1219170" rtl="0" eaLnBrk="1" fontAlgn="auto" latinLnBrk="0" hangingPunct="1">
              <a:lnSpc>
                <a:spcPct val="90000"/>
              </a:lnSpc>
              <a:spcBef>
                <a:spcPts val="0"/>
              </a:spcBef>
              <a:spcAft>
                <a:spcPts val="0"/>
              </a:spcAft>
              <a:buClr>
                <a:srgbClr val="000000"/>
              </a:buClr>
              <a:buSzPts val="1100"/>
              <a:buFont typeface="Arial"/>
              <a:buNone/>
              <a:tabLst/>
              <a:defRPr/>
            </a:pPr>
            <a:r>
              <a:rPr lang="en-IN" sz="2800" b="1" dirty="0">
                <a:solidFill>
                  <a:srgbClr val="000000"/>
                </a:solidFill>
                <a:latin typeface="Calibri" panose="020F0502020204030204" pitchFamily="34" charset="0"/>
                <a:cs typeface="Calibri" panose="020F0502020204030204" pitchFamily="34" charset="0"/>
              </a:rPr>
              <a:t>Methods employed in the quantitative analysis</a:t>
            </a:r>
            <a:endParaRPr kumimoji="0" lang="en-IN" sz="28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Calibri"/>
            </a:endParaRPr>
          </a:p>
        </p:txBody>
      </p:sp>
      <p:sp>
        <p:nvSpPr>
          <p:cNvPr id="30" name="Rectangle 29">
            <a:extLst>
              <a:ext uri="{FF2B5EF4-FFF2-40B4-BE49-F238E27FC236}">
                <a16:creationId xmlns:a16="http://schemas.microsoft.com/office/drawing/2014/main" id="{BFF40DF0-975F-3946-92B8-E8242A46CD33}"/>
              </a:ext>
            </a:extLst>
          </p:cNvPr>
          <p:cNvSpPr/>
          <p:nvPr/>
        </p:nvSpPr>
        <p:spPr bwMode="auto">
          <a:xfrm>
            <a:off x="1416914" y="46407"/>
            <a:ext cx="1944000" cy="432000"/>
          </a:xfrm>
          <a:prstGeom prst="rect">
            <a:avLst/>
          </a:prstGeom>
          <a:noFill/>
          <a:ln w="6350" cap="flat" cmpd="sng" algn="ctr">
            <a:solidFill>
              <a:srgbClr val="000000">
                <a:lumMod val="20000"/>
                <a:lumOff val="80000"/>
              </a:srgbClr>
            </a:solidFill>
            <a:prstDash val="solid"/>
            <a:headEnd type="none" w="med" len="med"/>
            <a:tailEnd type="none" w="med" len="med"/>
          </a:ln>
          <a:effectLst/>
        </p:spPr>
        <p:txBody>
          <a:bodyPr rot="0" spcFirstLastPara="0" vertOverflow="overflow" horzOverflow="overflow" vert="horz" wrap="square" lIns="91401" tIns="91401" rIns="91401" bIns="91401" numCol="1" spcCol="0" rtlCol="0" fromWordArt="0" anchor="ctr" anchorCtr="0" forceAA="0" compatLnSpc="1">
            <a:prstTxWarp prst="textNoShape">
              <a:avLst/>
            </a:prstTxWarp>
            <a:noAutofit/>
          </a:bodyPr>
          <a:lstStyle/>
          <a:p>
            <a:pPr algn="ctr" defTabSz="914165">
              <a:lnSpc>
                <a:spcPct val="90000"/>
              </a:lnSpc>
              <a:buClrTx/>
            </a:pPr>
            <a:r>
              <a:rPr lang="en-US" sz="1600" b="1" spc="300" dirty="0">
                <a:solidFill>
                  <a:schemeClr val="bg1">
                    <a:lumMod val="50000"/>
                  </a:schemeClr>
                </a:solidFill>
                <a:latin typeface="Calibri" panose="020F0502020204030204" pitchFamily="34" charset="0"/>
                <a:ea typeface="+mn-ea"/>
                <a:cs typeface="Calibri" panose="020F0502020204030204" pitchFamily="34" charset="0"/>
              </a:rPr>
              <a:t>DATASET/</a:t>
            </a:r>
          </a:p>
          <a:p>
            <a:pPr algn="ctr" defTabSz="914165">
              <a:lnSpc>
                <a:spcPct val="90000"/>
              </a:lnSpc>
              <a:buClrTx/>
            </a:pPr>
            <a:r>
              <a:rPr lang="en-US" sz="1600" b="1" spc="300" dirty="0">
                <a:solidFill>
                  <a:schemeClr val="bg1">
                    <a:lumMod val="50000"/>
                  </a:schemeClr>
                </a:solidFill>
                <a:latin typeface="Calibri" panose="020F0502020204030204" pitchFamily="34" charset="0"/>
                <a:ea typeface="+mn-ea"/>
                <a:cs typeface="Calibri" panose="020F0502020204030204" pitchFamily="34" charset="0"/>
              </a:rPr>
              <a:t>MEASURES</a:t>
            </a:r>
          </a:p>
        </p:txBody>
      </p:sp>
      <p:sp>
        <p:nvSpPr>
          <p:cNvPr id="38" name="Rectangle 37">
            <a:extLst>
              <a:ext uri="{FF2B5EF4-FFF2-40B4-BE49-F238E27FC236}">
                <a16:creationId xmlns:a16="http://schemas.microsoft.com/office/drawing/2014/main" id="{00F52C26-58FF-3344-AFCB-FA8AD02B0FAB}"/>
              </a:ext>
            </a:extLst>
          </p:cNvPr>
          <p:cNvSpPr/>
          <p:nvPr/>
        </p:nvSpPr>
        <p:spPr bwMode="auto">
          <a:xfrm>
            <a:off x="3639731" y="46407"/>
            <a:ext cx="2587808" cy="432000"/>
          </a:xfrm>
          <a:prstGeom prst="rect">
            <a:avLst/>
          </a:prstGeom>
          <a:solidFill>
            <a:schemeClr val="accent4">
              <a:lumMod val="20000"/>
              <a:lumOff val="80000"/>
            </a:schemeClr>
          </a:solidFill>
          <a:ln w="6350" cap="flat" cmpd="sng" algn="ctr">
            <a:solidFill>
              <a:srgbClr val="000000">
                <a:lumMod val="20000"/>
                <a:lumOff val="80000"/>
              </a:srgbClr>
            </a:solidFill>
            <a:prstDash val="solid"/>
            <a:headEnd type="none" w="med" len="med"/>
            <a:tailEnd type="none" w="med" len="med"/>
          </a:ln>
          <a:effectLst/>
        </p:spPr>
        <p:txBody>
          <a:bodyPr rot="0" spcFirstLastPara="0" vertOverflow="overflow" horzOverflow="overflow" vert="horz" wrap="square" lIns="91401" tIns="91401" rIns="91401" bIns="91401" numCol="1" spcCol="0" rtlCol="0" fromWordArt="0" anchor="ctr" anchorCtr="0" forceAA="0" compatLnSpc="1">
            <a:prstTxWarp prst="textNoShape">
              <a:avLst/>
            </a:prstTxWarp>
            <a:noAutofit/>
          </a:bodyPr>
          <a:lstStyle/>
          <a:p>
            <a:pPr algn="ctr" defTabSz="914165">
              <a:lnSpc>
                <a:spcPct val="90000"/>
              </a:lnSpc>
              <a:buClrTx/>
            </a:pPr>
            <a:r>
              <a:rPr lang="en-US" sz="1600" b="1" spc="300" dirty="0">
                <a:solidFill>
                  <a:schemeClr val="bg1">
                    <a:lumMod val="50000"/>
                  </a:schemeClr>
                </a:solidFill>
                <a:latin typeface="Calibri" panose="020F0502020204030204" pitchFamily="34" charset="0"/>
                <a:ea typeface="+mn-ea"/>
                <a:cs typeface="Calibri" panose="020F0502020204030204" pitchFamily="34" charset="0"/>
              </a:rPr>
              <a:t>METHODS: </a:t>
            </a:r>
          </a:p>
          <a:p>
            <a:pPr algn="ctr" defTabSz="914165">
              <a:lnSpc>
                <a:spcPct val="90000"/>
              </a:lnSpc>
              <a:buClrTx/>
            </a:pPr>
            <a:r>
              <a:rPr lang="en-US" sz="1600" b="1" spc="300" dirty="0">
                <a:solidFill>
                  <a:schemeClr val="bg1">
                    <a:lumMod val="50000"/>
                  </a:schemeClr>
                </a:solidFill>
                <a:latin typeface="Calibri" panose="020F0502020204030204" pitchFamily="34" charset="0"/>
                <a:ea typeface="+mn-ea"/>
                <a:cs typeface="Calibri" panose="020F0502020204030204" pitchFamily="34" charset="0"/>
              </a:rPr>
              <a:t>CAUSAL ANALYSIS</a:t>
            </a:r>
          </a:p>
        </p:txBody>
      </p:sp>
      <p:sp>
        <p:nvSpPr>
          <p:cNvPr id="43" name="Rectangle 42">
            <a:extLst>
              <a:ext uri="{FF2B5EF4-FFF2-40B4-BE49-F238E27FC236}">
                <a16:creationId xmlns:a16="http://schemas.microsoft.com/office/drawing/2014/main" id="{2013DF17-0F7B-5240-BF54-F218B0AF6543}"/>
              </a:ext>
            </a:extLst>
          </p:cNvPr>
          <p:cNvSpPr/>
          <p:nvPr/>
        </p:nvSpPr>
        <p:spPr bwMode="auto">
          <a:xfrm>
            <a:off x="6506356" y="46407"/>
            <a:ext cx="1944000" cy="432000"/>
          </a:xfrm>
          <a:prstGeom prst="rect">
            <a:avLst/>
          </a:prstGeom>
          <a:solidFill>
            <a:srgbClr val="FFFFFF"/>
          </a:solidFill>
          <a:ln w="6350" cap="flat" cmpd="sng" algn="ctr">
            <a:solidFill>
              <a:srgbClr val="000000">
                <a:lumMod val="20000"/>
                <a:lumOff val="80000"/>
              </a:srgbClr>
            </a:solidFill>
            <a:prstDash val="solid"/>
            <a:headEnd type="none" w="med" len="med"/>
            <a:tailEnd type="none" w="med" len="med"/>
          </a:ln>
          <a:effectLst/>
        </p:spPr>
        <p:txBody>
          <a:bodyPr rot="0" spcFirstLastPara="0" vertOverflow="overflow" horzOverflow="overflow" vert="horz" wrap="square" lIns="91401" tIns="91401" rIns="91401" bIns="91401" numCol="1" spcCol="0" rtlCol="0" fromWordArt="0" anchor="ctr" anchorCtr="0" forceAA="0" compatLnSpc="1">
            <a:prstTxWarp prst="textNoShape">
              <a:avLst/>
            </a:prstTxWarp>
            <a:noAutofit/>
          </a:bodyPr>
          <a:lstStyle/>
          <a:p>
            <a:pPr marL="0" marR="0" lvl="0" indent="0" algn="ctr" defTabSz="914165" eaLnBrk="1" fontAlgn="auto" latinLnBrk="0" hangingPunct="1">
              <a:lnSpc>
                <a:spcPct val="90000"/>
              </a:lnSpc>
              <a:spcBef>
                <a:spcPts val="0"/>
              </a:spcBef>
              <a:spcAft>
                <a:spcPts val="0"/>
              </a:spcAft>
              <a:buClrTx/>
              <a:buSzTx/>
              <a:buFontTx/>
              <a:buNone/>
              <a:tabLst/>
              <a:defRPr/>
            </a:pPr>
            <a:r>
              <a:rPr kumimoji="0" lang="en-US" sz="1600" b="1" i="0" u="none" strike="noStrike" kern="0" cap="none" spc="300" normalizeH="0" baseline="0" noProof="0" dirty="0">
                <a:ln>
                  <a:noFill/>
                </a:ln>
                <a:solidFill>
                  <a:schemeClr val="bg1">
                    <a:lumMod val="50000"/>
                  </a:schemeClr>
                </a:solidFill>
                <a:effectLst/>
                <a:uLnTx/>
                <a:uFillTx/>
                <a:latin typeface="Calibri" panose="020F0502020204030204" pitchFamily="34" charset="0"/>
                <a:ea typeface="+mn-ea"/>
                <a:cs typeface="Calibri" panose="020F0502020204030204" pitchFamily="34" charset="0"/>
              </a:rPr>
              <a:t>RESULTS</a:t>
            </a:r>
          </a:p>
        </p:txBody>
      </p:sp>
      <p:sp>
        <p:nvSpPr>
          <p:cNvPr id="44" name="Rectangle 43">
            <a:extLst>
              <a:ext uri="{FF2B5EF4-FFF2-40B4-BE49-F238E27FC236}">
                <a16:creationId xmlns:a16="http://schemas.microsoft.com/office/drawing/2014/main" id="{59E7EC2A-DB5C-404D-85F8-CEC01CB3FB5D}"/>
              </a:ext>
            </a:extLst>
          </p:cNvPr>
          <p:cNvSpPr/>
          <p:nvPr/>
        </p:nvSpPr>
        <p:spPr bwMode="auto">
          <a:xfrm>
            <a:off x="8729173" y="46407"/>
            <a:ext cx="1944000" cy="432000"/>
          </a:xfrm>
          <a:prstGeom prst="rect">
            <a:avLst/>
          </a:prstGeom>
          <a:solidFill>
            <a:srgbClr val="FFFFFF"/>
          </a:solidFill>
          <a:ln w="6350" cap="flat" cmpd="sng" algn="ctr">
            <a:solidFill>
              <a:srgbClr val="000000">
                <a:lumMod val="20000"/>
                <a:lumOff val="80000"/>
              </a:srgbClr>
            </a:solidFill>
            <a:prstDash val="solid"/>
            <a:headEnd type="none" w="med" len="med"/>
            <a:tailEnd type="none" w="med" len="med"/>
          </a:ln>
          <a:effectLst/>
        </p:spPr>
        <p:txBody>
          <a:bodyPr rot="0" spcFirstLastPara="0" vertOverflow="overflow" horzOverflow="overflow" vert="horz" wrap="square" lIns="91401" tIns="91401" rIns="91401" bIns="91401" numCol="1" spcCol="0" rtlCol="0" fromWordArt="0" anchor="ctr" anchorCtr="0" forceAA="0" compatLnSpc="1">
            <a:prstTxWarp prst="textNoShape">
              <a:avLst/>
            </a:prstTxWarp>
            <a:noAutofit/>
          </a:bodyPr>
          <a:lstStyle/>
          <a:p>
            <a:pPr marL="0" marR="0" lvl="0" indent="0" algn="ctr" defTabSz="914165" eaLnBrk="1" fontAlgn="auto" latinLnBrk="0" hangingPunct="1">
              <a:lnSpc>
                <a:spcPct val="90000"/>
              </a:lnSpc>
              <a:spcBef>
                <a:spcPts val="0"/>
              </a:spcBef>
              <a:spcAft>
                <a:spcPts val="0"/>
              </a:spcAft>
              <a:buClrTx/>
              <a:buSzTx/>
              <a:buFontTx/>
              <a:buNone/>
              <a:tabLst/>
              <a:defRPr/>
            </a:pPr>
            <a:r>
              <a:rPr kumimoji="0" lang="en-US" sz="1600" b="1" i="0" u="none" strike="noStrike" kern="0" cap="none" spc="300" normalizeH="0" baseline="0" noProof="0" dirty="0">
                <a:ln>
                  <a:noFill/>
                </a:ln>
                <a:solidFill>
                  <a:schemeClr val="bg1">
                    <a:lumMod val="50000"/>
                  </a:schemeClr>
                </a:solidFill>
                <a:effectLst/>
                <a:uLnTx/>
                <a:uFillTx/>
                <a:latin typeface="Calibri" panose="020F0502020204030204" pitchFamily="34" charset="0"/>
                <a:ea typeface="+mn-ea"/>
                <a:cs typeface="Calibri" panose="020F0502020204030204" pitchFamily="34" charset="0"/>
              </a:rPr>
              <a:t>IMPLICATIONS</a:t>
            </a:r>
          </a:p>
        </p:txBody>
      </p:sp>
      <p:sp>
        <p:nvSpPr>
          <p:cNvPr id="24" name="Rectangle 23">
            <a:extLst>
              <a:ext uri="{FF2B5EF4-FFF2-40B4-BE49-F238E27FC236}">
                <a16:creationId xmlns:a16="http://schemas.microsoft.com/office/drawing/2014/main" id="{B37CDC85-E924-D647-BAFF-5AF5C6BDDD09}"/>
              </a:ext>
            </a:extLst>
          </p:cNvPr>
          <p:cNvSpPr/>
          <p:nvPr/>
        </p:nvSpPr>
        <p:spPr bwMode="auto">
          <a:xfrm>
            <a:off x="1279271" y="1459529"/>
            <a:ext cx="8052547" cy="1273872"/>
          </a:xfrm>
          <a:prstGeom prst="rect">
            <a:avLst/>
          </a:prstGeom>
          <a:solidFill>
            <a:schemeClr val="bg1">
              <a:lumMod val="95000"/>
              <a:alpha val="41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54" name="TextBox 53">
            <a:extLst>
              <a:ext uri="{FF2B5EF4-FFF2-40B4-BE49-F238E27FC236}">
                <a16:creationId xmlns:a16="http://schemas.microsoft.com/office/drawing/2014/main" id="{C7FCFBBB-37A1-5B48-AE2F-EED2EA462D0D}"/>
              </a:ext>
            </a:extLst>
          </p:cNvPr>
          <p:cNvSpPr txBox="1"/>
          <p:nvPr/>
        </p:nvSpPr>
        <p:spPr>
          <a:xfrm>
            <a:off x="1424281" y="1470600"/>
            <a:ext cx="3484049" cy="1144929"/>
          </a:xfrm>
          <a:prstGeom prst="rect">
            <a:avLst/>
          </a:prstGeom>
          <a:noFill/>
        </p:spPr>
        <p:txBody>
          <a:bodyPr wrap="square" lIns="182880" tIns="182880" rIns="91440" bIns="182880" rtlCol="0" anchor="ctr">
            <a:spAutoFit/>
          </a:bodyPr>
          <a:lstStyle/>
          <a:p>
            <a:pPr marL="0" marR="0" lvl="0" indent="0" algn="ctr" defTabSz="932742" eaLnBrk="1" fontAlgn="auto" latinLnBrk="0" hangingPunct="1">
              <a:lnSpc>
                <a:spcPct val="90000"/>
              </a:lnSpc>
              <a:spcBef>
                <a:spcPts val="0"/>
              </a:spcBef>
              <a:spcAft>
                <a:spcPts val="0"/>
              </a:spcAft>
              <a:buClrTx/>
              <a:buSzTx/>
              <a:buFontTx/>
              <a:buNone/>
              <a:tabLst/>
              <a:defRPr/>
            </a:pPr>
            <a:r>
              <a:rPr lang="en-US" sz="2800" b="1" kern="0" spc="300" dirty="0">
                <a:gradFill>
                  <a:gsLst>
                    <a:gs pos="10861">
                      <a:srgbClr val="353535"/>
                    </a:gs>
                    <a:gs pos="31835">
                      <a:srgbClr val="353535"/>
                    </a:gs>
                  </a:gsLst>
                  <a:lin ang="5400000" scaled="0"/>
                </a:gradFill>
                <a:latin typeface="Calibri" panose="020F0502020204030204" pitchFamily="34" charset="0"/>
                <a:ea typeface="Yu Gothic UI Semibold" panose="020B0700000000000000" pitchFamily="34" charset="-128"/>
                <a:cs typeface="Calibri" panose="020F0502020204030204" pitchFamily="34" charset="0"/>
              </a:rPr>
              <a:t>RANDOMIZATION CHECK</a:t>
            </a:r>
            <a:endParaRPr kumimoji="0" lang="en-US" sz="2800" b="1" i="0" u="none" strike="noStrike" kern="0" cap="none" spc="300" normalizeH="0" baseline="0" noProof="0" dirty="0">
              <a:ln>
                <a:noFill/>
              </a:ln>
              <a:gradFill>
                <a:gsLst>
                  <a:gs pos="10861">
                    <a:srgbClr val="353535"/>
                  </a:gs>
                  <a:gs pos="31835">
                    <a:srgbClr val="353535"/>
                  </a:gs>
                </a:gsLst>
                <a:lin ang="5400000" scaled="0"/>
              </a:gradFill>
              <a:effectLst/>
              <a:uLnTx/>
              <a:uFillTx/>
              <a:latin typeface="Calibri" panose="020F0502020204030204" pitchFamily="34" charset="0"/>
              <a:ea typeface="Yu Gothic UI Semibold" panose="020B0700000000000000" pitchFamily="34" charset="-128"/>
              <a:cs typeface="Calibri" panose="020F0502020204030204" pitchFamily="34" charset="0"/>
            </a:endParaRPr>
          </a:p>
        </p:txBody>
      </p:sp>
      <p:sp>
        <p:nvSpPr>
          <p:cNvPr id="56" name="Oval 55">
            <a:extLst>
              <a:ext uri="{FF2B5EF4-FFF2-40B4-BE49-F238E27FC236}">
                <a16:creationId xmlns:a16="http://schemas.microsoft.com/office/drawing/2014/main" id="{B2CF074A-EBC1-6B42-B23D-C3330FE858A4}"/>
              </a:ext>
            </a:extLst>
          </p:cNvPr>
          <p:cNvSpPr/>
          <p:nvPr/>
        </p:nvSpPr>
        <p:spPr bwMode="auto">
          <a:xfrm>
            <a:off x="558675" y="1957902"/>
            <a:ext cx="432000" cy="432000"/>
          </a:xfrm>
          <a:prstGeom prst="ellipse">
            <a:avLst/>
          </a:prstGeom>
          <a:solidFill>
            <a:srgbClr val="2B4054"/>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a:spcBef>
                <a:spcPct val="0"/>
              </a:spcBef>
              <a:defRPr/>
            </a:pPr>
            <a:r>
              <a:rPr lang="en-US" sz="2000" b="1" kern="0" dirty="0">
                <a:solidFill>
                  <a:srgbClr val="FFFFFF"/>
                </a:solidFill>
                <a:latin typeface="Calibri" panose="020F0502020204030204" pitchFamily="34" charset="0"/>
                <a:ea typeface="Segoe UI" pitchFamily="34" charset="0"/>
                <a:cs typeface="Calibri" panose="020F0502020204030204" pitchFamily="34" charset="0"/>
              </a:rPr>
              <a:t>1</a:t>
            </a:r>
          </a:p>
        </p:txBody>
      </p:sp>
      <p:grpSp>
        <p:nvGrpSpPr>
          <p:cNvPr id="57" name="Group 56">
            <a:extLst>
              <a:ext uri="{FF2B5EF4-FFF2-40B4-BE49-F238E27FC236}">
                <a16:creationId xmlns:a16="http://schemas.microsoft.com/office/drawing/2014/main" id="{D7F7099D-ACD9-D541-880E-8B09CBB70BC3}"/>
              </a:ext>
            </a:extLst>
          </p:cNvPr>
          <p:cNvGrpSpPr/>
          <p:nvPr/>
        </p:nvGrpSpPr>
        <p:grpSpPr>
          <a:xfrm>
            <a:off x="563476" y="3250061"/>
            <a:ext cx="8763971" cy="1285418"/>
            <a:chOff x="-357296" y="3341820"/>
            <a:chExt cx="8763971" cy="1285418"/>
          </a:xfrm>
        </p:grpSpPr>
        <p:sp>
          <p:nvSpPr>
            <p:cNvPr id="58" name="Rectangle 57">
              <a:extLst>
                <a:ext uri="{FF2B5EF4-FFF2-40B4-BE49-F238E27FC236}">
                  <a16:creationId xmlns:a16="http://schemas.microsoft.com/office/drawing/2014/main" id="{4209E674-C83A-3449-95AD-F2C1E42681A7}"/>
                </a:ext>
              </a:extLst>
            </p:cNvPr>
            <p:cNvSpPr/>
            <p:nvPr/>
          </p:nvSpPr>
          <p:spPr bwMode="auto">
            <a:xfrm>
              <a:off x="335674" y="3341820"/>
              <a:ext cx="8071001" cy="1285418"/>
            </a:xfrm>
            <a:prstGeom prst="rect">
              <a:avLst/>
            </a:prstGeom>
            <a:solidFill>
              <a:schemeClr val="bg1">
                <a:lumMod val="95000"/>
                <a:alpha val="41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63" name="Oval 62">
              <a:extLst>
                <a:ext uri="{FF2B5EF4-FFF2-40B4-BE49-F238E27FC236}">
                  <a16:creationId xmlns:a16="http://schemas.microsoft.com/office/drawing/2014/main" id="{3BF9D5B5-775D-BA42-995C-1215360E703F}"/>
                </a:ext>
              </a:extLst>
            </p:cNvPr>
            <p:cNvSpPr/>
            <p:nvPr/>
          </p:nvSpPr>
          <p:spPr bwMode="auto">
            <a:xfrm>
              <a:off x="-357296" y="3789035"/>
              <a:ext cx="432000" cy="432000"/>
            </a:xfrm>
            <a:prstGeom prst="ellipse">
              <a:avLst/>
            </a:prstGeom>
            <a:solidFill>
              <a:srgbClr val="2B4054"/>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a:spcBef>
                  <a:spcPct val="0"/>
                </a:spcBef>
                <a:defRPr/>
              </a:pPr>
              <a:r>
                <a:rPr lang="en-US" sz="2000" b="1" kern="0" dirty="0">
                  <a:solidFill>
                    <a:srgbClr val="FFFFFF"/>
                  </a:solidFill>
                  <a:latin typeface="Calibri" panose="020F0502020204030204" pitchFamily="34" charset="0"/>
                  <a:ea typeface="Segoe UI" pitchFamily="34" charset="0"/>
                  <a:cs typeface="Calibri" panose="020F0502020204030204" pitchFamily="34" charset="0"/>
                </a:rPr>
                <a:t>2</a:t>
              </a:r>
            </a:p>
          </p:txBody>
        </p:sp>
      </p:grpSp>
      <p:sp>
        <p:nvSpPr>
          <p:cNvPr id="69" name="Rectangle 68">
            <a:extLst>
              <a:ext uri="{FF2B5EF4-FFF2-40B4-BE49-F238E27FC236}">
                <a16:creationId xmlns:a16="http://schemas.microsoft.com/office/drawing/2014/main" id="{47FBCCB6-DC97-724B-B2D9-67F2C31FB927}"/>
              </a:ext>
            </a:extLst>
          </p:cNvPr>
          <p:cNvSpPr/>
          <p:nvPr/>
        </p:nvSpPr>
        <p:spPr>
          <a:xfrm>
            <a:off x="6808670" y="5019932"/>
            <a:ext cx="3436536" cy="276999"/>
          </a:xfrm>
          <a:prstGeom prst="rect">
            <a:avLst/>
          </a:prstGeom>
        </p:spPr>
        <p:txBody>
          <a:bodyPr wrap="square">
            <a:spAutoFit/>
          </a:bodyPr>
          <a:lstStyle/>
          <a:p>
            <a:pPr marL="351343" lvl="0" indent="-174862" defTabSz="932290" fontAlgn="base">
              <a:spcBef>
                <a:spcPct val="0"/>
              </a:spcBef>
              <a:spcAft>
                <a:spcPct val="0"/>
              </a:spcAft>
              <a:buFont typeface="Arial" panose="020B0604020202020204" pitchFamily="34" charset="0"/>
              <a:buChar char="•"/>
              <a:defRPr/>
            </a:pPr>
            <a:endParaRPr lang="en-US" sz="1200" kern="0" dirty="0">
              <a:solidFill>
                <a:srgbClr val="505050">
                  <a:lumMod val="50000"/>
                </a:srgbClr>
              </a:solidFill>
              <a:latin typeface="Calibri" panose="020F0502020204030204" pitchFamily="34" charset="0"/>
              <a:cs typeface="Calibri" panose="020F0502020204030204" pitchFamily="34" charset="0"/>
            </a:endParaRPr>
          </a:p>
        </p:txBody>
      </p:sp>
      <p:grpSp>
        <p:nvGrpSpPr>
          <p:cNvPr id="71" name="Group 70">
            <a:extLst>
              <a:ext uri="{FF2B5EF4-FFF2-40B4-BE49-F238E27FC236}">
                <a16:creationId xmlns:a16="http://schemas.microsoft.com/office/drawing/2014/main" id="{D0B7167A-76A0-7D4A-B2D9-4295D2A183A3}"/>
              </a:ext>
            </a:extLst>
          </p:cNvPr>
          <p:cNvGrpSpPr/>
          <p:nvPr/>
        </p:nvGrpSpPr>
        <p:grpSpPr>
          <a:xfrm>
            <a:off x="558675" y="5077775"/>
            <a:ext cx="8787226" cy="1218036"/>
            <a:chOff x="558675" y="4594892"/>
            <a:chExt cx="8787226" cy="1218036"/>
          </a:xfrm>
        </p:grpSpPr>
        <p:sp>
          <p:nvSpPr>
            <p:cNvPr id="73" name="Rectangle 72">
              <a:extLst>
                <a:ext uri="{FF2B5EF4-FFF2-40B4-BE49-F238E27FC236}">
                  <a16:creationId xmlns:a16="http://schemas.microsoft.com/office/drawing/2014/main" id="{CF12A2B9-B5D0-2F4D-AB4D-4034D5C4DA26}"/>
                </a:ext>
              </a:extLst>
            </p:cNvPr>
            <p:cNvSpPr/>
            <p:nvPr/>
          </p:nvSpPr>
          <p:spPr bwMode="auto">
            <a:xfrm>
              <a:off x="1279273" y="4594892"/>
              <a:ext cx="8066628" cy="1218036"/>
            </a:xfrm>
            <a:prstGeom prst="rect">
              <a:avLst/>
            </a:prstGeom>
            <a:solidFill>
              <a:schemeClr val="bg1">
                <a:lumMod val="95000"/>
                <a:alpha val="41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75" name="Oval 74">
              <a:extLst>
                <a:ext uri="{FF2B5EF4-FFF2-40B4-BE49-F238E27FC236}">
                  <a16:creationId xmlns:a16="http://schemas.microsoft.com/office/drawing/2014/main" id="{5FEC10E3-DD88-6E4B-AA8F-99331A3539C8}"/>
                </a:ext>
              </a:extLst>
            </p:cNvPr>
            <p:cNvSpPr/>
            <p:nvPr/>
          </p:nvSpPr>
          <p:spPr bwMode="auto">
            <a:xfrm>
              <a:off x="558675" y="4942431"/>
              <a:ext cx="432000" cy="432000"/>
            </a:xfrm>
            <a:prstGeom prst="ellipse">
              <a:avLst/>
            </a:prstGeom>
            <a:solidFill>
              <a:srgbClr val="2B4054"/>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a:spcBef>
                  <a:spcPct val="0"/>
                </a:spcBef>
                <a:defRPr/>
              </a:pPr>
              <a:r>
                <a:rPr lang="en-US" sz="2000" b="1" kern="0" dirty="0">
                  <a:solidFill>
                    <a:srgbClr val="FFFFFF"/>
                  </a:solidFill>
                  <a:latin typeface="Calibri" panose="020F0502020204030204" pitchFamily="34" charset="0"/>
                  <a:ea typeface="Segoe UI" pitchFamily="34" charset="0"/>
                  <a:cs typeface="Calibri" panose="020F0502020204030204" pitchFamily="34" charset="0"/>
                </a:rPr>
                <a:t>3</a:t>
              </a:r>
            </a:p>
          </p:txBody>
        </p:sp>
      </p:grpSp>
      <p:sp>
        <p:nvSpPr>
          <p:cNvPr id="81" name="Rectangle 80">
            <a:extLst>
              <a:ext uri="{FF2B5EF4-FFF2-40B4-BE49-F238E27FC236}">
                <a16:creationId xmlns:a16="http://schemas.microsoft.com/office/drawing/2014/main" id="{EFE99701-D22C-0D47-A8B6-14A301DC8ED2}"/>
              </a:ext>
            </a:extLst>
          </p:cNvPr>
          <p:cNvSpPr/>
          <p:nvPr/>
        </p:nvSpPr>
        <p:spPr bwMode="auto">
          <a:xfrm>
            <a:off x="1274900" y="1447999"/>
            <a:ext cx="8052547" cy="1277873"/>
          </a:xfrm>
          <a:prstGeom prst="rect">
            <a:avLst/>
          </a:prstGeom>
          <a:noFill/>
          <a:ln w="6350">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91401" rIns="91401" bIns="91401" numCol="1" spcCol="0" rtlCol="0" fromWordArt="0" anchor="ctr" anchorCtr="0" forceAA="0" compatLnSpc="1">
            <a:prstTxWarp prst="textNoShape">
              <a:avLst/>
            </a:prstTxWarp>
            <a:noAutofit/>
          </a:bodyPr>
          <a:lstStyle/>
          <a:p>
            <a:pPr algn="ctr"/>
            <a:endParaRPr lang="en-AU" sz="2000" dirty="0">
              <a:solidFill>
                <a:schemeClr val="bg2">
                  <a:lumMod val="50000"/>
                </a:schemeClr>
              </a:solidFill>
              <a:latin typeface="Calibri" panose="020F0502020204030204" pitchFamily="34" charset="0"/>
              <a:ea typeface="Segoe UI" panose="020B0502040204020203" pitchFamily="34" charset="0"/>
              <a:cs typeface="Calibri" panose="020F0502020204030204" pitchFamily="34" charset="0"/>
            </a:endParaRPr>
          </a:p>
        </p:txBody>
      </p:sp>
      <p:sp>
        <p:nvSpPr>
          <p:cNvPr id="82" name="Rectangle 81">
            <a:extLst>
              <a:ext uri="{FF2B5EF4-FFF2-40B4-BE49-F238E27FC236}">
                <a16:creationId xmlns:a16="http://schemas.microsoft.com/office/drawing/2014/main" id="{71740647-0BC4-5A4F-BA4D-6CD356B205C3}"/>
              </a:ext>
            </a:extLst>
          </p:cNvPr>
          <p:cNvSpPr/>
          <p:nvPr/>
        </p:nvSpPr>
        <p:spPr bwMode="auto">
          <a:xfrm>
            <a:off x="1278617" y="3262690"/>
            <a:ext cx="8052547" cy="1265260"/>
          </a:xfrm>
          <a:prstGeom prst="rect">
            <a:avLst/>
          </a:prstGeom>
          <a:noFill/>
          <a:ln w="6350">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91401" rIns="91401" bIns="91401" numCol="1" spcCol="0" rtlCol="0" fromWordArt="0" anchor="ctr" anchorCtr="0" forceAA="0" compatLnSpc="1">
            <a:prstTxWarp prst="textNoShape">
              <a:avLst/>
            </a:prstTxWarp>
            <a:noAutofit/>
          </a:bodyPr>
          <a:lstStyle/>
          <a:p>
            <a:pPr algn="ctr"/>
            <a:endParaRPr lang="en-AU" sz="2000" dirty="0">
              <a:solidFill>
                <a:schemeClr val="bg2">
                  <a:lumMod val="50000"/>
                </a:schemeClr>
              </a:solidFill>
              <a:latin typeface="Calibri" panose="020F0502020204030204" pitchFamily="34" charset="0"/>
              <a:ea typeface="Segoe UI" panose="020B0502040204020203" pitchFamily="34" charset="0"/>
              <a:cs typeface="Calibri" panose="020F0502020204030204" pitchFamily="34" charset="0"/>
            </a:endParaRPr>
          </a:p>
        </p:txBody>
      </p:sp>
      <p:sp>
        <p:nvSpPr>
          <p:cNvPr id="83" name="Rectangle 82">
            <a:extLst>
              <a:ext uri="{FF2B5EF4-FFF2-40B4-BE49-F238E27FC236}">
                <a16:creationId xmlns:a16="http://schemas.microsoft.com/office/drawing/2014/main" id="{FDD11C73-EEAC-9F49-A715-96E168044171}"/>
              </a:ext>
            </a:extLst>
          </p:cNvPr>
          <p:cNvSpPr/>
          <p:nvPr/>
        </p:nvSpPr>
        <p:spPr bwMode="auto">
          <a:xfrm>
            <a:off x="1274900" y="5070246"/>
            <a:ext cx="8052547" cy="1218037"/>
          </a:xfrm>
          <a:prstGeom prst="rect">
            <a:avLst/>
          </a:prstGeom>
          <a:noFill/>
          <a:ln w="6350">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91401" rIns="91401" bIns="91401" numCol="1" spcCol="0" rtlCol="0" fromWordArt="0" anchor="ctr" anchorCtr="0" forceAA="0" compatLnSpc="1">
            <a:prstTxWarp prst="textNoShape">
              <a:avLst/>
            </a:prstTxWarp>
            <a:noAutofit/>
          </a:bodyPr>
          <a:lstStyle/>
          <a:p>
            <a:pPr algn="ctr"/>
            <a:endParaRPr lang="en-AU" sz="2000" dirty="0">
              <a:solidFill>
                <a:schemeClr val="bg2">
                  <a:lumMod val="50000"/>
                </a:schemeClr>
              </a:solidFill>
              <a:latin typeface="Calibri" panose="020F0502020204030204" pitchFamily="34" charset="0"/>
              <a:ea typeface="Segoe UI" panose="020B0502040204020203" pitchFamily="34" charset="0"/>
              <a:cs typeface="Calibri" panose="020F0502020204030204" pitchFamily="34" charset="0"/>
            </a:endParaRPr>
          </a:p>
        </p:txBody>
      </p:sp>
      <p:sp>
        <p:nvSpPr>
          <p:cNvPr id="84" name="Rectangle 83">
            <a:extLst>
              <a:ext uri="{FF2B5EF4-FFF2-40B4-BE49-F238E27FC236}">
                <a16:creationId xmlns:a16="http://schemas.microsoft.com/office/drawing/2014/main" id="{CAAB8440-47DA-5E44-A114-5B8D625C8841}"/>
              </a:ext>
            </a:extLst>
          </p:cNvPr>
          <p:cNvSpPr/>
          <p:nvPr/>
        </p:nvSpPr>
        <p:spPr>
          <a:xfrm>
            <a:off x="4782207" y="1501935"/>
            <a:ext cx="4372551" cy="1200329"/>
          </a:xfrm>
          <a:prstGeom prst="rect">
            <a:avLst/>
          </a:prstGeom>
        </p:spPr>
        <p:txBody>
          <a:bodyPr wrap="square">
            <a:spAutoFit/>
          </a:bodyPr>
          <a:lstStyle/>
          <a:p>
            <a:pPr marL="176481" lvl="0" defTabSz="932290" fontAlgn="base">
              <a:spcBef>
                <a:spcPct val="0"/>
              </a:spcBef>
              <a:spcAft>
                <a:spcPct val="0"/>
              </a:spcAft>
              <a:defRPr/>
            </a:pPr>
            <a:r>
              <a:rPr lang="en-US" sz="1800" b="1" dirty="0">
                <a:solidFill>
                  <a:srgbClr val="2B4054"/>
                </a:solidFill>
                <a:latin typeface="Calibri" panose="020F0502020204030204" pitchFamily="34" charset="0"/>
                <a:cs typeface="Calibri" panose="020F0502020204030204" pitchFamily="34" charset="0"/>
              </a:rPr>
              <a:t>Is the treatment and control population truly randomized for the experiment? (This task was performed by a black-box model in Atlas platform)</a:t>
            </a:r>
          </a:p>
        </p:txBody>
      </p:sp>
      <p:sp>
        <p:nvSpPr>
          <p:cNvPr id="85" name="TextBox 84">
            <a:extLst>
              <a:ext uri="{FF2B5EF4-FFF2-40B4-BE49-F238E27FC236}">
                <a16:creationId xmlns:a16="http://schemas.microsoft.com/office/drawing/2014/main" id="{15BEE235-0DF7-B141-A165-AAF21FEA0531}"/>
              </a:ext>
            </a:extLst>
          </p:cNvPr>
          <p:cNvSpPr txBox="1"/>
          <p:nvPr/>
        </p:nvSpPr>
        <p:spPr>
          <a:xfrm>
            <a:off x="1416914" y="3486856"/>
            <a:ext cx="3484049" cy="757130"/>
          </a:xfrm>
          <a:prstGeom prst="rect">
            <a:avLst/>
          </a:prstGeom>
          <a:noFill/>
        </p:spPr>
        <p:txBody>
          <a:bodyPr wrap="square" lIns="182880" tIns="182880" rIns="91440" bIns="182880" rtlCol="0" anchor="ctr">
            <a:spAutoFit/>
          </a:bodyPr>
          <a:lstStyle/>
          <a:p>
            <a:pPr marL="0" marR="0" lvl="0" indent="0" algn="ctr" defTabSz="932742" eaLnBrk="1" fontAlgn="auto" latinLnBrk="0" hangingPunct="1">
              <a:lnSpc>
                <a:spcPct val="90000"/>
              </a:lnSpc>
              <a:spcBef>
                <a:spcPts val="0"/>
              </a:spcBef>
              <a:spcAft>
                <a:spcPts val="0"/>
              </a:spcAft>
              <a:buClrTx/>
              <a:buSzTx/>
              <a:buFontTx/>
              <a:buNone/>
              <a:tabLst/>
              <a:defRPr/>
            </a:pPr>
            <a:r>
              <a:rPr lang="en-US" sz="2800" b="1" kern="0" spc="300" dirty="0">
                <a:gradFill>
                  <a:gsLst>
                    <a:gs pos="10861">
                      <a:srgbClr val="353535"/>
                    </a:gs>
                    <a:gs pos="31835">
                      <a:srgbClr val="353535"/>
                    </a:gs>
                  </a:gsLst>
                  <a:lin ang="5400000" scaled="0"/>
                </a:gradFill>
                <a:latin typeface="Calibri" panose="020F0502020204030204" pitchFamily="34" charset="0"/>
                <a:ea typeface="Yu Gothic UI Semibold" panose="020B0700000000000000" pitchFamily="34" charset="-128"/>
                <a:cs typeface="Calibri" panose="020F0502020204030204" pitchFamily="34" charset="0"/>
              </a:rPr>
              <a:t>POWER TEST</a:t>
            </a:r>
            <a:endParaRPr kumimoji="0" lang="en-US" sz="2800" b="1" i="0" u="none" strike="noStrike" kern="0" cap="none" spc="300" normalizeH="0" baseline="0" noProof="0" dirty="0">
              <a:ln>
                <a:noFill/>
              </a:ln>
              <a:gradFill>
                <a:gsLst>
                  <a:gs pos="10861">
                    <a:srgbClr val="353535"/>
                  </a:gs>
                  <a:gs pos="31835">
                    <a:srgbClr val="353535"/>
                  </a:gs>
                </a:gsLst>
                <a:lin ang="5400000" scaled="0"/>
              </a:gradFill>
              <a:effectLst/>
              <a:uLnTx/>
              <a:uFillTx/>
              <a:latin typeface="Calibri" panose="020F0502020204030204" pitchFamily="34" charset="0"/>
              <a:ea typeface="Yu Gothic UI Semibold" panose="020B0700000000000000" pitchFamily="34" charset="-128"/>
              <a:cs typeface="Calibri" panose="020F0502020204030204" pitchFamily="34" charset="0"/>
            </a:endParaRPr>
          </a:p>
        </p:txBody>
      </p:sp>
      <p:sp>
        <p:nvSpPr>
          <p:cNvPr id="86" name="Rectangle 85">
            <a:extLst>
              <a:ext uri="{FF2B5EF4-FFF2-40B4-BE49-F238E27FC236}">
                <a16:creationId xmlns:a16="http://schemas.microsoft.com/office/drawing/2014/main" id="{29766ADD-2804-7143-A459-689B9F9A0AB7}"/>
              </a:ext>
            </a:extLst>
          </p:cNvPr>
          <p:cNvSpPr/>
          <p:nvPr/>
        </p:nvSpPr>
        <p:spPr>
          <a:xfrm>
            <a:off x="4782206" y="3700909"/>
            <a:ext cx="4372551" cy="369332"/>
          </a:xfrm>
          <a:prstGeom prst="rect">
            <a:avLst/>
          </a:prstGeom>
        </p:spPr>
        <p:txBody>
          <a:bodyPr wrap="square">
            <a:spAutoFit/>
          </a:bodyPr>
          <a:lstStyle/>
          <a:p>
            <a:pPr marL="176481" lvl="0" defTabSz="932290" fontAlgn="base">
              <a:spcBef>
                <a:spcPct val="0"/>
              </a:spcBef>
              <a:spcAft>
                <a:spcPct val="0"/>
              </a:spcAft>
              <a:defRPr/>
            </a:pPr>
            <a:r>
              <a:rPr lang="en-US" sz="1800" b="1" dirty="0">
                <a:solidFill>
                  <a:srgbClr val="2B4054"/>
                </a:solidFill>
                <a:latin typeface="Calibri" panose="020F0502020204030204" pitchFamily="34" charset="0"/>
                <a:cs typeface="Calibri" panose="020F0502020204030204" pitchFamily="34" charset="0"/>
              </a:rPr>
              <a:t>How much data is required?</a:t>
            </a:r>
          </a:p>
        </p:txBody>
      </p:sp>
      <p:sp>
        <p:nvSpPr>
          <p:cNvPr id="87" name="TextBox 86">
            <a:extLst>
              <a:ext uri="{FF2B5EF4-FFF2-40B4-BE49-F238E27FC236}">
                <a16:creationId xmlns:a16="http://schemas.microsoft.com/office/drawing/2014/main" id="{2E0E708F-DFDA-CE4D-A90A-5F8CBBA2A039}"/>
              </a:ext>
            </a:extLst>
          </p:cNvPr>
          <p:cNvSpPr txBox="1"/>
          <p:nvPr/>
        </p:nvSpPr>
        <p:spPr>
          <a:xfrm>
            <a:off x="1416914" y="5080030"/>
            <a:ext cx="3484049" cy="1144929"/>
          </a:xfrm>
          <a:prstGeom prst="rect">
            <a:avLst/>
          </a:prstGeom>
          <a:noFill/>
        </p:spPr>
        <p:txBody>
          <a:bodyPr wrap="square" lIns="182880" tIns="182880" rIns="91440" bIns="182880" rtlCol="0" anchor="ctr">
            <a:spAutoFit/>
          </a:bodyPr>
          <a:lstStyle/>
          <a:p>
            <a:pPr marL="0" marR="0" lvl="0" indent="0" algn="ctr" defTabSz="932742" eaLnBrk="1" fontAlgn="auto" latinLnBrk="0" hangingPunct="1">
              <a:lnSpc>
                <a:spcPct val="90000"/>
              </a:lnSpc>
              <a:spcBef>
                <a:spcPts val="0"/>
              </a:spcBef>
              <a:spcAft>
                <a:spcPts val="0"/>
              </a:spcAft>
              <a:buClrTx/>
              <a:buSzTx/>
              <a:buFontTx/>
              <a:buNone/>
              <a:tabLst/>
              <a:defRPr/>
            </a:pPr>
            <a:r>
              <a:rPr lang="en-US" sz="2800" b="1" kern="0" spc="300" dirty="0">
                <a:gradFill>
                  <a:gsLst>
                    <a:gs pos="10861">
                      <a:srgbClr val="353535"/>
                    </a:gs>
                    <a:gs pos="31835">
                      <a:srgbClr val="353535"/>
                    </a:gs>
                  </a:gsLst>
                  <a:lin ang="5400000" scaled="0"/>
                </a:gradFill>
                <a:latin typeface="Calibri" panose="020F0502020204030204" pitchFamily="34" charset="0"/>
                <a:ea typeface="Yu Gothic UI Semibold" panose="020B0700000000000000" pitchFamily="34" charset="-128"/>
                <a:cs typeface="Calibri" panose="020F0502020204030204" pitchFamily="34" charset="0"/>
              </a:rPr>
              <a:t>TEST FOR CAUSALITY</a:t>
            </a:r>
            <a:endParaRPr kumimoji="0" lang="en-US" sz="2800" b="1" i="0" u="none" strike="noStrike" kern="0" cap="none" spc="300" normalizeH="0" baseline="0" noProof="0" dirty="0">
              <a:ln>
                <a:noFill/>
              </a:ln>
              <a:gradFill>
                <a:gsLst>
                  <a:gs pos="10861">
                    <a:srgbClr val="353535"/>
                  </a:gs>
                  <a:gs pos="31835">
                    <a:srgbClr val="353535"/>
                  </a:gs>
                </a:gsLst>
                <a:lin ang="5400000" scaled="0"/>
              </a:gradFill>
              <a:effectLst/>
              <a:uLnTx/>
              <a:uFillTx/>
              <a:latin typeface="Calibri" panose="020F0502020204030204" pitchFamily="34" charset="0"/>
              <a:ea typeface="Yu Gothic UI Semibold" panose="020B0700000000000000" pitchFamily="34" charset="-128"/>
              <a:cs typeface="Calibri" panose="020F0502020204030204" pitchFamily="34" charset="0"/>
            </a:endParaRPr>
          </a:p>
        </p:txBody>
      </p:sp>
      <p:sp>
        <p:nvSpPr>
          <p:cNvPr id="88" name="Rectangle 87">
            <a:extLst>
              <a:ext uri="{FF2B5EF4-FFF2-40B4-BE49-F238E27FC236}">
                <a16:creationId xmlns:a16="http://schemas.microsoft.com/office/drawing/2014/main" id="{E6E02BD4-0CC1-6B4A-BF13-F112574F0B9E}"/>
              </a:ext>
            </a:extLst>
          </p:cNvPr>
          <p:cNvSpPr/>
          <p:nvPr/>
        </p:nvSpPr>
        <p:spPr>
          <a:xfrm>
            <a:off x="4782205" y="5225128"/>
            <a:ext cx="4372551" cy="923330"/>
          </a:xfrm>
          <a:prstGeom prst="rect">
            <a:avLst/>
          </a:prstGeom>
        </p:spPr>
        <p:txBody>
          <a:bodyPr wrap="square">
            <a:spAutoFit/>
          </a:bodyPr>
          <a:lstStyle/>
          <a:p>
            <a:pPr marL="176481" lvl="0" defTabSz="932290" fontAlgn="base">
              <a:spcBef>
                <a:spcPct val="0"/>
              </a:spcBef>
              <a:spcAft>
                <a:spcPct val="0"/>
              </a:spcAft>
              <a:defRPr/>
            </a:pPr>
            <a:r>
              <a:rPr lang="en-US" sz="1800" b="1" dirty="0">
                <a:solidFill>
                  <a:srgbClr val="2B4054"/>
                </a:solidFill>
                <a:latin typeface="Calibri" panose="020F0502020204030204" pitchFamily="34" charset="0"/>
                <a:cs typeface="Calibri" panose="020F0502020204030204" pitchFamily="34" charset="0"/>
              </a:rPr>
              <a:t>Does the new feature significantly affect our evaluation metrics (metrics where we expect change)?</a:t>
            </a:r>
          </a:p>
        </p:txBody>
      </p:sp>
    </p:spTree>
    <p:extLst>
      <p:ext uri="{BB962C8B-B14F-4D97-AF65-F5344CB8AC3E}">
        <p14:creationId xmlns:p14="http://schemas.microsoft.com/office/powerpoint/2010/main" val="1355894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F40DF0-975F-3946-92B8-E8242A46CD33}"/>
              </a:ext>
            </a:extLst>
          </p:cNvPr>
          <p:cNvSpPr/>
          <p:nvPr/>
        </p:nvSpPr>
        <p:spPr bwMode="auto">
          <a:xfrm>
            <a:off x="1416914" y="46407"/>
            <a:ext cx="1944000" cy="432000"/>
          </a:xfrm>
          <a:prstGeom prst="rect">
            <a:avLst/>
          </a:prstGeom>
          <a:noFill/>
          <a:ln w="6350" cap="flat" cmpd="sng" algn="ctr">
            <a:solidFill>
              <a:srgbClr val="000000">
                <a:lumMod val="20000"/>
                <a:lumOff val="80000"/>
              </a:srgbClr>
            </a:solidFill>
            <a:prstDash val="solid"/>
            <a:headEnd type="none" w="med" len="med"/>
            <a:tailEnd type="none" w="med" len="med"/>
          </a:ln>
          <a:effectLst/>
        </p:spPr>
        <p:txBody>
          <a:bodyPr rot="0" spcFirstLastPara="0" vertOverflow="overflow" horzOverflow="overflow" vert="horz" wrap="square" lIns="91401" tIns="91401" rIns="91401" bIns="91401" numCol="1" spcCol="0" rtlCol="0" fromWordArt="0" anchor="ctr" anchorCtr="0" forceAA="0" compatLnSpc="1">
            <a:prstTxWarp prst="textNoShape">
              <a:avLst/>
            </a:prstTxWarp>
            <a:noAutofit/>
          </a:bodyPr>
          <a:lstStyle/>
          <a:p>
            <a:pPr algn="ctr" defTabSz="914165">
              <a:lnSpc>
                <a:spcPct val="90000"/>
              </a:lnSpc>
              <a:buClrTx/>
            </a:pPr>
            <a:r>
              <a:rPr lang="en-US" sz="1600" b="1" spc="300" dirty="0">
                <a:solidFill>
                  <a:schemeClr val="bg1">
                    <a:lumMod val="50000"/>
                  </a:schemeClr>
                </a:solidFill>
                <a:latin typeface="Calibri" panose="020F0502020204030204" pitchFamily="34" charset="0"/>
                <a:ea typeface="+mn-ea"/>
                <a:cs typeface="Calibri" panose="020F0502020204030204" pitchFamily="34" charset="0"/>
              </a:rPr>
              <a:t>DATASET/</a:t>
            </a:r>
          </a:p>
          <a:p>
            <a:pPr algn="ctr" defTabSz="914165">
              <a:lnSpc>
                <a:spcPct val="90000"/>
              </a:lnSpc>
              <a:buClrTx/>
            </a:pPr>
            <a:r>
              <a:rPr lang="en-US" sz="1600" b="1" spc="300" dirty="0">
                <a:solidFill>
                  <a:schemeClr val="bg1">
                    <a:lumMod val="50000"/>
                  </a:schemeClr>
                </a:solidFill>
                <a:latin typeface="Calibri" panose="020F0502020204030204" pitchFamily="34" charset="0"/>
                <a:ea typeface="+mn-ea"/>
                <a:cs typeface="Calibri" panose="020F0502020204030204" pitchFamily="34" charset="0"/>
              </a:rPr>
              <a:t>MEASURES</a:t>
            </a:r>
          </a:p>
        </p:txBody>
      </p:sp>
      <p:sp>
        <p:nvSpPr>
          <p:cNvPr id="38" name="Rectangle 37">
            <a:extLst>
              <a:ext uri="{FF2B5EF4-FFF2-40B4-BE49-F238E27FC236}">
                <a16:creationId xmlns:a16="http://schemas.microsoft.com/office/drawing/2014/main" id="{00F52C26-58FF-3344-AFCB-FA8AD02B0FAB}"/>
              </a:ext>
            </a:extLst>
          </p:cNvPr>
          <p:cNvSpPr/>
          <p:nvPr/>
        </p:nvSpPr>
        <p:spPr bwMode="auto">
          <a:xfrm>
            <a:off x="3639731" y="46407"/>
            <a:ext cx="2587808" cy="432000"/>
          </a:xfrm>
          <a:prstGeom prst="rect">
            <a:avLst/>
          </a:prstGeom>
          <a:noFill/>
          <a:ln w="6350" cap="flat" cmpd="sng" algn="ctr">
            <a:solidFill>
              <a:srgbClr val="000000">
                <a:lumMod val="20000"/>
                <a:lumOff val="80000"/>
              </a:srgbClr>
            </a:solidFill>
            <a:prstDash val="solid"/>
            <a:headEnd type="none" w="med" len="med"/>
            <a:tailEnd type="none" w="med" len="med"/>
          </a:ln>
          <a:effectLst/>
        </p:spPr>
        <p:txBody>
          <a:bodyPr rot="0" spcFirstLastPara="0" vertOverflow="overflow" horzOverflow="overflow" vert="horz" wrap="square" lIns="91401" tIns="91401" rIns="91401" bIns="91401" numCol="1" spcCol="0" rtlCol="0" fromWordArt="0" anchor="ctr" anchorCtr="0" forceAA="0" compatLnSpc="1">
            <a:prstTxWarp prst="textNoShape">
              <a:avLst/>
            </a:prstTxWarp>
            <a:noAutofit/>
          </a:bodyPr>
          <a:lstStyle/>
          <a:p>
            <a:pPr algn="ctr" defTabSz="914165">
              <a:lnSpc>
                <a:spcPct val="90000"/>
              </a:lnSpc>
              <a:buClrTx/>
            </a:pPr>
            <a:r>
              <a:rPr lang="en-US" sz="1600" b="1" spc="300" dirty="0">
                <a:solidFill>
                  <a:schemeClr val="bg1">
                    <a:lumMod val="50000"/>
                  </a:schemeClr>
                </a:solidFill>
                <a:latin typeface="Calibri" panose="020F0502020204030204" pitchFamily="34" charset="0"/>
                <a:ea typeface="+mn-ea"/>
                <a:cs typeface="Calibri" panose="020F0502020204030204" pitchFamily="34" charset="0"/>
              </a:rPr>
              <a:t>METHODS: </a:t>
            </a:r>
          </a:p>
          <a:p>
            <a:pPr algn="ctr" defTabSz="914165">
              <a:lnSpc>
                <a:spcPct val="90000"/>
              </a:lnSpc>
              <a:buClrTx/>
            </a:pPr>
            <a:r>
              <a:rPr lang="en-US" sz="1600" b="1" spc="300" dirty="0">
                <a:solidFill>
                  <a:schemeClr val="bg1">
                    <a:lumMod val="50000"/>
                  </a:schemeClr>
                </a:solidFill>
                <a:latin typeface="Calibri" panose="020F0502020204030204" pitchFamily="34" charset="0"/>
                <a:ea typeface="+mn-ea"/>
                <a:cs typeface="Calibri" panose="020F0502020204030204" pitchFamily="34" charset="0"/>
              </a:rPr>
              <a:t>CAUSAL ANALYSIS</a:t>
            </a:r>
          </a:p>
        </p:txBody>
      </p:sp>
      <p:sp>
        <p:nvSpPr>
          <p:cNvPr id="43" name="Rectangle 42">
            <a:extLst>
              <a:ext uri="{FF2B5EF4-FFF2-40B4-BE49-F238E27FC236}">
                <a16:creationId xmlns:a16="http://schemas.microsoft.com/office/drawing/2014/main" id="{2013DF17-0F7B-5240-BF54-F218B0AF6543}"/>
              </a:ext>
            </a:extLst>
          </p:cNvPr>
          <p:cNvSpPr/>
          <p:nvPr/>
        </p:nvSpPr>
        <p:spPr bwMode="auto">
          <a:xfrm>
            <a:off x="6506356" y="46407"/>
            <a:ext cx="1944000" cy="432000"/>
          </a:xfrm>
          <a:prstGeom prst="rect">
            <a:avLst/>
          </a:prstGeom>
          <a:solidFill>
            <a:schemeClr val="accent4">
              <a:lumMod val="20000"/>
              <a:lumOff val="80000"/>
            </a:schemeClr>
          </a:solidFill>
          <a:ln w="6350" cap="flat" cmpd="sng" algn="ctr">
            <a:solidFill>
              <a:srgbClr val="000000">
                <a:lumMod val="20000"/>
                <a:lumOff val="80000"/>
              </a:srgbClr>
            </a:solidFill>
            <a:prstDash val="solid"/>
            <a:headEnd type="none" w="med" len="med"/>
            <a:tailEnd type="none" w="med" len="med"/>
          </a:ln>
          <a:effectLst/>
        </p:spPr>
        <p:txBody>
          <a:bodyPr rot="0" spcFirstLastPara="0" vertOverflow="overflow" horzOverflow="overflow" vert="horz" wrap="square" lIns="91401" tIns="91401" rIns="91401" bIns="91401" numCol="1" spcCol="0" rtlCol="0" fromWordArt="0" anchor="ctr" anchorCtr="0" forceAA="0" compatLnSpc="1">
            <a:prstTxWarp prst="textNoShape">
              <a:avLst/>
            </a:prstTxWarp>
            <a:noAutofit/>
          </a:bodyPr>
          <a:lstStyle/>
          <a:p>
            <a:pPr marL="0" marR="0" lvl="0" indent="0" algn="ctr" defTabSz="914165" eaLnBrk="1" fontAlgn="auto" latinLnBrk="0" hangingPunct="1">
              <a:lnSpc>
                <a:spcPct val="90000"/>
              </a:lnSpc>
              <a:spcBef>
                <a:spcPts val="0"/>
              </a:spcBef>
              <a:spcAft>
                <a:spcPts val="0"/>
              </a:spcAft>
              <a:buClrTx/>
              <a:buSzTx/>
              <a:buFontTx/>
              <a:buNone/>
              <a:tabLst/>
              <a:defRPr/>
            </a:pPr>
            <a:r>
              <a:rPr kumimoji="0" lang="en-US" sz="1600" b="1" i="0" u="none" strike="noStrike" kern="0" cap="none" spc="300" normalizeH="0" baseline="0" noProof="0" dirty="0">
                <a:ln>
                  <a:noFill/>
                </a:ln>
                <a:solidFill>
                  <a:schemeClr val="bg1">
                    <a:lumMod val="50000"/>
                  </a:schemeClr>
                </a:solidFill>
                <a:effectLst/>
                <a:uLnTx/>
                <a:uFillTx/>
                <a:latin typeface="Calibri" panose="020F0502020204030204" pitchFamily="34" charset="0"/>
                <a:ea typeface="+mn-ea"/>
                <a:cs typeface="Calibri" panose="020F0502020204030204" pitchFamily="34" charset="0"/>
              </a:rPr>
              <a:t>RESULTS</a:t>
            </a:r>
          </a:p>
        </p:txBody>
      </p:sp>
      <p:sp>
        <p:nvSpPr>
          <p:cNvPr id="44" name="Rectangle 43">
            <a:extLst>
              <a:ext uri="{FF2B5EF4-FFF2-40B4-BE49-F238E27FC236}">
                <a16:creationId xmlns:a16="http://schemas.microsoft.com/office/drawing/2014/main" id="{59E7EC2A-DB5C-404D-85F8-CEC01CB3FB5D}"/>
              </a:ext>
            </a:extLst>
          </p:cNvPr>
          <p:cNvSpPr/>
          <p:nvPr/>
        </p:nvSpPr>
        <p:spPr bwMode="auto">
          <a:xfrm>
            <a:off x="8729173" y="46407"/>
            <a:ext cx="1944000" cy="432000"/>
          </a:xfrm>
          <a:prstGeom prst="rect">
            <a:avLst/>
          </a:prstGeom>
          <a:solidFill>
            <a:srgbClr val="FFFFFF"/>
          </a:solidFill>
          <a:ln w="6350" cap="flat" cmpd="sng" algn="ctr">
            <a:solidFill>
              <a:srgbClr val="000000">
                <a:lumMod val="20000"/>
                <a:lumOff val="80000"/>
              </a:srgbClr>
            </a:solidFill>
            <a:prstDash val="solid"/>
            <a:headEnd type="none" w="med" len="med"/>
            <a:tailEnd type="none" w="med" len="med"/>
          </a:ln>
          <a:effectLst/>
        </p:spPr>
        <p:txBody>
          <a:bodyPr rot="0" spcFirstLastPara="0" vertOverflow="overflow" horzOverflow="overflow" vert="horz" wrap="square" lIns="91401" tIns="91401" rIns="91401" bIns="91401" numCol="1" spcCol="0" rtlCol="0" fromWordArt="0" anchor="ctr" anchorCtr="0" forceAA="0" compatLnSpc="1">
            <a:prstTxWarp prst="textNoShape">
              <a:avLst/>
            </a:prstTxWarp>
            <a:noAutofit/>
          </a:bodyPr>
          <a:lstStyle/>
          <a:p>
            <a:pPr marL="0" marR="0" lvl="0" indent="0" algn="ctr" defTabSz="914165" eaLnBrk="1" fontAlgn="auto" latinLnBrk="0" hangingPunct="1">
              <a:lnSpc>
                <a:spcPct val="90000"/>
              </a:lnSpc>
              <a:spcBef>
                <a:spcPts val="0"/>
              </a:spcBef>
              <a:spcAft>
                <a:spcPts val="0"/>
              </a:spcAft>
              <a:buClrTx/>
              <a:buSzTx/>
              <a:buFontTx/>
              <a:buNone/>
              <a:tabLst/>
              <a:defRPr/>
            </a:pPr>
            <a:r>
              <a:rPr kumimoji="0" lang="en-US" sz="1600" b="1" i="0" u="none" strike="noStrike" kern="0" cap="none" spc="300" normalizeH="0" baseline="0" noProof="0" dirty="0">
                <a:ln>
                  <a:noFill/>
                </a:ln>
                <a:solidFill>
                  <a:schemeClr val="bg1">
                    <a:lumMod val="50000"/>
                  </a:schemeClr>
                </a:solidFill>
                <a:effectLst/>
                <a:uLnTx/>
                <a:uFillTx/>
                <a:latin typeface="Calibri" panose="020F0502020204030204" pitchFamily="34" charset="0"/>
                <a:ea typeface="+mn-ea"/>
                <a:cs typeface="Calibri" panose="020F0502020204030204" pitchFamily="34" charset="0"/>
              </a:rPr>
              <a:t>IMPLICATIONS</a:t>
            </a:r>
          </a:p>
        </p:txBody>
      </p:sp>
      <p:sp>
        <p:nvSpPr>
          <p:cNvPr id="69" name="Rectangle 68">
            <a:extLst>
              <a:ext uri="{FF2B5EF4-FFF2-40B4-BE49-F238E27FC236}">
                <a16:creationId xmlns:a16="http://schemas.microsoft.com/office/drawing/2014/main" id="{47FBCCB6-DC97-724B-B2D9-67F2C31FB927}"/>
              </a:ext>
            </a:extLst>
          </p:cNvPr>
          <p:cNvSpPr/>
          <p:nvPr/>
        </p:nvSpPr>
        <p:spPr>
          <a:xfrm>
            <a:off x="6808670" y="5019932"/>
            <a:ext cx="3436536" cy="276999"/>
          </a:xfrm>
          <a:prstGeom prst="rect">
            <a:avLst/>
          </a:prstGeom>
        </p:spPr>
        <p:txBody>
          <a:bodyPr wrap="square">
            <a:spAutoFit/>
          </a:bodyPr>
          <a:lstStyle/>
          <a:p>
            <a:pPr marL="351343" lvl="0" indent="-174862" defTabSz="932290" fontAlgn="base">
              <a:spcBef>
                <a:spcPct val="0"/>
              </a:spcBef>
              <a:spcAft>
                <a:spcPct val="0"/>
              </a:spcAft>
              <a:buFont typeface="Arial" panose="020B0604020202020204" pitchFamily="34" charset="0"/>
              <a:buChar char="•"/>
              <a:defRPr/>
            </a:pPr>
            <a:endParaRPr lang="en-US" sz="1200" kern="0" dirty="0">
              <a:solidFill>
                <a:srgbClr val="505050">
                  <a:lumMod val="50000"/>
                </a:srgbClr>
              </a:solidFill>
              <a:latin typeface="Calibri" panose="020F0502020204030204" pitchFamily="34" charset="0"/>
              <a:cs typeface="Calibri" panose="020F0502020204030204" pitchFamily="34" charset="0"/>
            </a:endParaRPr>
          </a:p>
        </p:txBody>
      </p:sp>
      <p:sp>
        <p:nvSpPr>
          <p:cNvPr id="27" name="Google Shape;487;p52">
            <a:extLst>
              <a:ext uri="{FF2B5EF4-FFF2-40B4-BE49-F238E27FC236}">
                <a16:creationId xmlns:a16="http://schemas.microsoft.com/office/drawing/2014/main" id="{CB93BB58-7F86-F348-BD7A-48DA7EA77E72}"/>
              </a:ext>
            </a:extLst>
          </p:cNvPr>
          <p:cNvSpPr txBox="1">
            <a:spLocks/>
          </p:cNvSpPr>
          <p:nvPr/>
        </p:nvSpPr>
        <p:spPr>
          <a:xfrm>
            <a:off x="534180" y="626938"/>
            <a:ext cx="11027199" cy="97210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61950" algn="ctr"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L="914400" marR="0" lvl="1" indent="-342900"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L="1371600" marR="0" lvl="2" indent="-323850"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L="1828800" marR="0" lvl="3"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L="2286000" marR="0" lvl="4"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L="2743200" marR="0" lvl="5"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L="3200400" marR="0" lvl="6"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L="3657600" marR="0" lvl="7"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L="4114800" marR="0" lvl="8"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pPr marL="0" marR="0" lvl="0" indent="0" algn="l" defTabSz="1219170" rtl="0" eaLnBrk="1" fontAlgn="auto" latinLnBrk="0" hangingPunct="1">
              <a:lnSpc>
                <a:spcPct val="90000"/>
              </a:lnSpc>
              <a:spcBef>
                <a:spcPts val="0"/>
              </a:spcBef>
              <a:spcAft>
                <a:spcPts val="0"/>
              </a:spcAft>
              <a:buClr>
                <a:srgbClr val="000000"/>
              </a:buClr>
              <a:buSzPts val="1100"/>
              <a:buFont typeface="Arial"/>
              <a:buNone/>
              <a:tabLst/>
              <a:defRPr/>
            </a:pPr>
            <a:r>
              <a:rPr lang="en-IN" sz="2800" b="1" dirty="0">
                <a:solidFill>
                  <a:srgbClr val="000000"/>
                </a:solidFill>
                <a:latin typeface="Calibri" panose="020F0502020204030204" pitchFamily="34" charset="0"/>
                <a:cs typeface="Calibri" panose="020F0502020204030204" pitchFamily="34" charset="0"/>
              </a:rPr>
              <a:t>Randomization Check to assess if the Daily Page Views on Udacity website are invariant between Test and Control Group</a:t>
            </a:r>
            <a:endParaRPr kumimoji="0" lang="en-IN" sz="28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Calibri"/>
            </a:endParaRPr>
          </a:p>
        </p:txBody>
      </p:sp>
      <p:pic>
        <p:nvPicPr>
          <p:cNvPr id="5" name="Picture 4" descr="A close up of a map&#10;&#10;Description automatically generated">
            <a:extLst>
              <a:ext uri="{FF2B5EF4-FFF2-40B4-BE49-F238E27FC236}">
                <a16:creationId xmlns:a16="http://schemas.microsoft.com/office/drawing/2014/main" id="{28D95B23-D499-CC4A-BFD2-50432C7843E8}"/>
              </a:ext>
            </a:extLst>
          </p:cNvPr>
          <p:cNvPicPr>
            <a:picLocks noChangeAspect="1"/>
          </p:cNvPicPr>
          <p:nvPr/>
        </p:nvPicPr>
        <p:blipFill rotWithShape="1">
          <a:blip r:embed="rId3"/>
          <a:srcRect b="2012"/>
          <a:stretch/>
        </p:blipFill>
        <p:spPr>
          <a:xfrm>
            <a:off x="534180" y="1443523"/>
            <a:ext cx="8725434" cy="5351089"/>
          </a:xfrm>
          <a:prstGeom prst="rect">
            <a:avLst/>
          </a:prstGeom>
        </p:spPr>
      </p:pic>
      <p:sp>
        <p:nvSpPr>
          <p:cNvPr id="31" name="Rectangle 30">
            <a:extLst>
              <a:ext uri="{FF2B5EF4-FFF2-40B4-BE49-F238E27FC236}">
                <a16:creationId xmlns:a16="http://schemas.microsoft.com/office/drawing/2014/main" id="{A3743AA6-B79C-2642-BC44-93CDCC8A0844}"/>
              </a:ext>
            </a:extLst>
          </p:cNvPr>
          <p:cNvSpPr/>
          <p:nvPr/>
        </p:nvSpPr>
        <p:spPr bwMode="auto">
          <a:xfrm>
            <a:off x="534180" y="1564536"/>
            <a:ext cx="8817906" cy="5219581"/>
          </a:xfrm>
          <a:prstGeom prst="rect">
            <a:avLst/>
          </a:prstGeom>
          <a:noFill/>
          <a:ln w="6350">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91401" rIns="91401" bIns="91401" numCol="1" spcCol="0" rtlCol="0" fromWordArt="0" anchor="ctr" anchorCtr="0" forceAA="0" compatLnSpc="1">
            <a:prstTxWarp prst="textNoShape">
              <a:avLst/>
            </a:prstTxWarp>
            <a:noAutofit/>
          </a:bodyPr>
          <a:lstStyle/>
          <a:p>
            <a:pPr algn="ctr"/>
            <a:endParaRPr lang="en-AU" sz="2000" dirty="0">
              <a:solidFill>
                <a:schemeClr val="bg2">
                  <a:lumMod val="50000"/>
                </a:schemeClr>
              </a:solidFill>
              <a:latin typeface="Calibri" panose="020F0502020204030204" pitchFamily="34" charset="0"/>
              <a:ea typeface="Segoe UI" panose="020B0502040204020203" pitchFamily="34" charset="0"/>
              <a:cs typeface="Calibri" panose="020F0502020204030204" pitchFamily="34" charset="0"/>
            </a:endParaRPr>
          </a:p>
        </p:txBody>
      </p:sp>
      <p:sp>
        <p:nvSpPr>
          <p:cNvPr id="32" name="Rounded Rectangle 31">
            <a:extLst>
              <a:ext uri="{FF2B5EF4-FFF2-40B4-BE49-F238E27FC236}">
                <a16:creationId xmlns:a16="http://schemas.microsoft.com/office/drawing/2014/main" id="{33D96BCD-9B3B-9E4F-9841-B94FCDE21FFE}"/>
              </a:ext>
            </a:extLst>
          </p:cNvPr>
          <p:cNvSpPr/>
          <p:nvPr/>
        </p:nvSpPr>
        <p:spPr bwMode="auto">
          <a:xfrm>
            <a:off x="7851228" y="4699628"/>
            <a:ext cx="4141075" cy="1629103"/>
          </a:xfrm>
          <a:prstGeom prst="roundRect">
            <a:avLst/>
          </a:prstGeom>
          <a:solidFill>
            <a:schemeClr val="bg1"/>
          </a:solidFill>
          <a:ln w="3175">
            <a:solidFill>
              <a:srgbClr val="006666"/>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algn="ctr" eaLnBrk="1" hangingPunct="1">
              <a:spcBef>
                <a:spcPts val="100"/>
              </a:spcBef>
              <a:buClrTx/>
            </a:pPr>
            <a:r>
              <a:rPr lang="en-US" sz="1800" b="1" u="sng" dirty="0">
                <a:solidFill>
                  <a:srgbClr val="006666"/>
                </a:solidFill>
                <a:latin typeface="Calibri" panose="020F0502020204030204" pitchFamily="34" charset="0"/>
                <a:cs typeface="Calibri" panose="020F0502020204030204" pitchFamily="34" charset="0"/>
              </a:rPr>
              <a:t>P value from T-Test: 0.887 </a:t>
            </a:r>
          </a:p>
          <a:p>
            <a:pPr eaLnBrk="1" hangingPunct="1">
              <a:spcBef>
                <a:spcPts val="100"/>
              </a:spcBef>
              <a:buClrTx/>
            </a:pPr>
            <a:endParaRPr lang="en-US" sz="1800" b="1" i="1" dirty="0">
              <a:solidFill>
                <a:srgbClr val="006666"/>
              </a:solidFill>
              <a:latin typeface="Calibri" panose="020F0502020204030204" pitchFamily="34" charset="0"/>
              <a:cs typeface="Calibri" panose="020F0502020204030204" pitchFamily="34" charset="0"/>
            </a:endParaRPr>
          </a:p>
          <a:p>
            <a:pPr eaLnBrk="1" hangingPunct="1">
              <a:spcBef>
                <a:spcPts val="100"/>
              </a:spcBef>
              <a:buClrTx/>
            </a:pPr>
            <a:r>
              <a:rPr lang="en-US" sz="1800" b="1" i="1" dirty="0">
                <a:solidFill>
                  <a:srgbClr val="006666"/>
                </a:solidFill>
                <a:latin typeface="Calibri" panose="020F0502020204030204" pitchFamily="34" charset="0"/>
                <a:cs typeface="Calibri" panose="020F0502020204030204" pitchFamily="34" charset="0"/>
              </a:rPr>
              <a:t>Since this is &gt;0.05, it implies that there is no evidence for difference in Page Views, between Test and Control groups   </a:t>
            </a:r>
          </a:p>
        </p:txBody>
      </p:sp>
    </p:spTree>
    <p:extLst>
      <p:ext uri="{BB962C8B-B14F-4D97-AF65-F5344CB8AC3E}">
        <p14:creationId xmlns:p14="http://schemas.microsoft.com/office/powerpoint/2010/main" val="2515618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F40DF0-975F-3946-92B8-E8242A46CD33}"/>
              </a:ext>
            </a:extLst>
          </p:cNvPr>
          <p:cNvSpPr/>
          <p:nvPr/>
        </p:nvSpPr>
        <p:spPr bwMode="auto">
          <a:xfrm>
            <a:off x="1416914" y="46407"/>
            <a:ext cx="1944000" cy="432000"/>
          </a:xfrm>
          <a:prstGeom prst="rect">
            <a:avLst/>
          </a:prstGeom>
          <a:noFill/>
          <a:ln w="6350" cap="flat" cmpd="sng" algn="ctr">
            <a:solidFill>
              <a:srgbClr val="000000">
                <a:lumMod val="20000"/>
                <a:lumOff val="80000"/>
              </a:srgbClr>
            </a:solidFill>
            <a:prstDash val="solid"/>
            <a:headEnd type="none" w="med" len="med"/>
            <a:tailEnd type="none" w="med" len="med"/>
          </a:ln>
          <a:effectLst/>
        </p:spPr>
        <p:txBody>
          <a:bodyPr rot="0" spcFirstLastPara="0" vertOverflow="overflow" horzOverflow="overflow" vert="horz" wrap="square" lIns="91401" tIns="91401" rIns="91401" bIns="91401" numCol="1" spcCol="0" rtlCol="0" fromWordArt="0" anchor="ctr" anchorCtr="0" forceAA="0" compatLnSpc="1">
            <a:prstTxWarp prst="textNoShape">
              <a:avLst/>
            </a:prstTxWarp>
            <a:noAutofit/>
          </a:bodyPr>
          <a:lstStyle/>
          <a:p>
            <a:pPr algn="ctr" defTabSz="914165">
              <a:lnSpc>
                <a:spcPct val="90000"/>
              </a:lnSpc>
              <a:buClrTx/>
            </a:pPr>
            <a:r>
              <a:rPr lang="en-US" sz="1600" b="1" spc="300" dirty="0">
                <a:solidFill>
                  <a:schemeClr val="bg1">
                    <a:lumMod val="50000"/>
                  </a:schemeClr>
                </a:solidFill>
                <a:latin typeface="Calibri" panose="020F0502020204030204" pitchFamily="34" charset="0"/>
                <a:ea typeface="+mn-ea"/>
                <a:cs typeface="Calibri" panose="020F0502020204030204" pitchFamily="34" charset="0"/>
              </a:rPr>
              <a:t>DATASET/</a:t>
            </a:r>
          </a:p>
          <a:p>
            <a:pPr algn="ctr" defTabSz="914165">
              <a:lnSpc>
                <a:spcPct val="90000"/>
              </a:lnSpc>
              <a:buClrTx/>
            </a:pPr>
            <a:r>
              <a:rPr lang="en-US" sz="1600" b="1" spc="300" dirty="0">
                <a:solidFill>
                  <a:schemeClr val="bg1">
                    <a:lumMod val="50000"/>
                  </a:schemeClr>
                </a:solidFill>
                <a:latin typeface="Calibri" panose="020F0502020204030204" pitchFamily="34" charset="0"/>
                <a:ea typeface="+mn-ea"/>
                <a:cs typeface="Calibri" panose="020F0502020204030204" pitchFamily="34" charset="0"/>
              </a:rPr>
              <a:t>MEASURES</a:t>
            </a:r>
          </a:p>
        </p:txBody>
      </p:sp>
      <p:sp>
        <p:nvSpPr>
          <p:cNvPr id="38" name="Rectangle 37">
            <a:extLst>
              <a:ext uri="{FF2B5EF4-FFF2-40B4-BE49-F238E27FC236}">
                <a16:creationId xmlns:a16="http://schemas.microsoft.com/office/drawing/2014/main" id="{00F52C26-58FF-3344-AFCB-FA8AD02B0FAB}"/>
              </a:ext>
            </a:extLst>
          </p:cNvPr>
          <p:cNvSpPr/>
          <p:nvPr/>
        </p:nvSpPr>
        <p:spPr bwMode="auto">
          <a:xfrm>
            <a:off x="3639731" y="46407"/>
            <a:ext cx="2587808" cy="432000"/>
          </a:xfrm>
          <a:prstGeom prst="rect">
            <a:avLst/>
          </a:prstGeom>
          <a:noFill/>
          <a:ln w="6350" cap="flat" cmpd="sng" algn="ctr">
            <a:solidFill>
              <a:srgbClr val="000000">
                <a:lumMod val="20000"/>
                <a:lumOff val="80000"/>
              </a:srgbClr>
            </a:solidFill>
            <a:prstDash val="solid"/>
            <a:headEnd type="none" w="med" len="med"/>
            <a:tailEnd type="none" w="med" len="med"/>
          </a:ln>
          <a:effectLst/>
        </p:spPr>
        <p:txBody>
          <a:bodyPr rot="0" spcFirstLastPara="0" vertOverflow="overflow" horzOverflow="overflow" vert="horz" wrap="square" lIns="91401" tIns="91401" rIns="91401" bIns="91401" numCol="1" spcCol="0" rtlCol="0" fromWordArt="0" anchor="ctr" anchorCtr="0" forceAA="0" compatLnSpc="1">
            <a:prstTxWarp prst="textNoShape">
              <a:avLst/>
            </a:prstTxWarp>
            <a:noAutofit/>
          </a:bodyPr>
          <a:lstStyle/>
          <a:p>
            <a:pPr algn="ctr" defTabSz="914165">
              <a:lnSpc>
                <a:spcPct val="90000"/>
              </a:lnSpc>
              <a:buClrTx/>
            </a:pPr>
            <a:r>
              <a:rPr lang="en-US" sz="1600" b="1" spc="300" dirty="0">
                <a:solidFill>
                  <a:schemeClr val="bg1">
                    <a:lumMod val="50000"/>
                  </a:schemeClr>
                </a:solidFill>
                <a:latin typeface="Calibri" panose="020F0502020204030204" pitchFamily="34" charset="0"/>
                <a:ea typeface="+mn-ea"/>
                <a:cs typeface="Calibri" panose="020F0502020204030204" pitchFamily="34" charset="0"/>
              </a:rPr>
              <a:t>METHODS: </a:t>
            </a:r>
          </a:p>
          <a:p>
            <a:pPr algn="ctr" defTabSz="914165">
              <a:lnSpc>
                <a:spcPct val="90000"/>
              </a:lnSpc>
              <a:buClrTx/>
            </a:pPr>
            <a:r>
              <a:rPr lang="en-US" sz="1600" b="1" spc="300" dirty="0">
                <a:solidFill>
                  <a:schemeClr val="bg1">
                    <a:lumMod val="50000"/>
                  </a:schemeClr>
                </a:solidFill>
                <a:latin typeface="Calibri" panose="020F0502020204030204" pitchFamily="34" charset="0"/>
                <a:ea typeface="+mn-ea"/>
                <a:cs typeface="Calibri" panose="020F0502020204030204" pitchFamily="34" charset="0"/>
              </a:rPr>
              <a:t>CAUSAL ANALYSIS</a:t>
            </a:r>
          </a:p>
        </p:txBody>
      </p:sp>
      <p:sp>
        <p:nvSpPr>
          <p:cNvPr id="43" name="Rectangle 42">
            <a:extLst>
              <a:ext uri="{FF2B5EF4-FFF2-40B4-BE49-F238E27FC236}">
                <a16:creationId xmlns:a16="http://schemas.microsoft.com/office/drawing/2014/main" id="{2013DF17-0F7B-5240-BF54-F218B0AF6543}"/>
              </a:ext>
            </a:extLst>
          </p:cNvPr>
          <p:cNvSpPr/>
          <p:nvPr/>
        </p:nvSpPr>
        <p:spPr bwMode="auto">
          <a:xfrm>
            <a:off x="6506356" y="46407"/>
            <a:ext cx="1944000" cy="432000"/>
          </a:xfrm>
          <a:prstGeom prst="rect">
            <a:avLst/>
          </a:prstGeom>
          <a:solidFill>
            <a:schemeClr val="accent4">
              <a:lumMod val="20000"/>
              <a:lumOff val="80000"/>
            </a:schemeClr>
          </a:solidFill>
          <a:ln w="6350" cap="flat" cmpd="sng" algn="ctr">
            <a:solidFill>
              <a:srgbClr val="000000">
                <a:lumMod val="20000"/>
                <a:lumOff val="80000"/>
              </a:srgbClr>
            </a:solidFill>
            <a:prstDash val="solid"/>
            <a:headEnd type="none" w="med" len="med"/>
            <a:tailEnd type="none" w="med" len="med"/>
          </a:ln>
          <a:effectLst/>
        </p:spPr>
        <p:txBody>
          <a:bodyPr rot="0" spcFirstLastPara="0" vertOverflow="overflow" horzOverflow="overflow" vert="horz" wrap="square" lIns="91401" tIns="91401" rIns="91401" bIns="91401" numCol="1" spcCol="0" rtlCol="0" fromWordArt="0" anchor="ctr" anchorCtr="0" forceAA="0" compatLnSpc="1">
            <a:prstTxWarp prst="textNoShape">
              <a:avLst/>
            </a:prstTxWarp>
            <a:noAutofit/>
          </a:bodyPr>
          <a:lstStyle/>
          <a:p>
            <a:pPr marL="0" marR="0" lvl="0" indent="0" algn="ctr" defTabSz="914165" eaLnBrk="1" fontAlgn="auto" latinLnBrk="0" hangingPunct="1">
              <a:lnSpc>
                <a:spcPct val="90000"/>
              </a:lnSpc>
              <a:spcBef>
                <a:spcPts val="0"/>
              </a:spcBef>
              <a:spcAft>
                <a:spcPts val="0"/>
              </a:spcAft>
              <a:buClrTx/>
              <a:buSzTx/>
              <a:buFontTx/>
              <a:buNone/>
              <a:tabLst/>
              <a:defRPr/>
            </a:pPr>
            <a:r>
              <a:rPr kumimoji="0" lang="en-US" sz="1600" b="1" i="0" u="none" strike="noStrike" kern="0" cap="none" spc="300" normalizeH="0" baseline="0" noProof="0" dirty="0">
                <a:ln>
                  <a:noFill/>
                </a:ln>
                <a:solidFill>
                  <a:schemeClr val="bg1">
                    <a:lumMod val="50000"/>
                  </a:schemeClr>
                </a:solidFill>
                <a:effectLst/>
                <a:uLnTx/>
                <a:uFillTx/>
                <a:latin typeface="Calibri" panose="020F0502020204030204" pitchFamily="34" charset="0"/>
                <a:ea typeface="+mn-ea"/>
                <a:cs typeface="Calibri" panose="020F0502020204030204" pitchFamily="34" charset="0"/>
              </a:rPr>
              <a:t>RESULTS</a:t>
            </a:r>
          </a:p>
        </p:txBody>
      </p:sp>
      <p:sp>
        <p:nvSpPr>
          <p:cNvPr id="44" name="Rectangle 43">
            <a:extLst>
              <a:ext uri="{FF2B5EF4-FFF2-40B4-BE49-F238E27FC236}">
                <a16:creationId xmlns:a16="http://schemas.microsoft.com/office/drawing/2014/main" id="{59E7EC2A-DB5C-404D-85F8-CEC01CB3FB5D}"/>
              </a:ext>
            </a:extLst>
          </p:cNvPr>
          <p:cNvSpPr/>
          <p:nvPr/>
        </p:nvSpPr>
        <p:spPr bwMode="auto">
          <a:xfrm>
            <a:off x="8729173" y="46407"/>
            <a:ext cx="1944000" cy="432000"/>
          </a:xfrm>
          <a:prstGeom prst="rect">
            <a:avLst/>
          </a:prstGeom>
          <a:solidFill>
            <a:srgbClr val="FFFFFF"/>
          </a:solidFill>
          <a:ln w="6350" cap="flat" cmpd="sng" algn="ctr">
            <a:solidFill>
              <a:srgbClr val="000000">
                <a:lumMod val="20000"/>
                <a:lumOff val="80000"/>
              </a:srgbClr>
            </a:solidFill>
            <a:prstDash val="solid"/>
            <a:headEnd type="none" w="med" len="med"/>
            <a:tailEnd type="none" w="med" len="med"/>
          </a:ln>
          <a:effectLst/>
        </p:spPr>
        <p:txBody>
          <a:bodyPr rot="0" spcFirstLastPara="0" vertOverflow="overflow" horzOverflow="overflow" vert="horz" wrap="square" lIns="91401" tIns="91401" rIns="91401" bIns="91401" numCol="1" spcCol="0" rtlCol="0" fromWordArt="0" anchor="ctr" anchorCtr="0" forceAA="0" compatLnSpc="1">
            <a:prstTxWarp prst="textNoShape">
              <a:avLst/>
            </a:prstTxWarp>
            <a:noAutofit/>
          </a:bodyPr>
          <a:lstStyle/>
          <a:p>
            <a:pPr marL="0" marR="0" lvl="0" indent="0" algn="ctr" defTabSz="914165" eaLnBrk="1" fontAlgn="auto" latinLnBrk="0" hangingPunct="1">
              <a:lnSpc>
                <a:spcPct val="90000"/>
              </a:lnSpc>
              <a:spcBef>
                <a:spcPts val="0"/>
              </a:spcBef>
              <a:spcAft>
                <a:spcPts val="0"/>
              </a:spcAft>
              <a:buClrTx/>
              <a:buSzTx/>
              <a:buFontTx/>
              <a:buNone/>
              <a:tabLst/>
              <a:defRPr/>
            </a:pPr>
            <a:r>
              <a:rPr kumimoji="0" lang="en-US" sz="1600" b="1" i="0" u="none" strike="noStrike" kern="0" cap="none" spc="300" normalizeH="0" baseline="0" noProof="0" dirty="0">
                <a:ln>
                  <a:noFill/>
                </a:ln>
                <a:solidFill>
                  <a:schemeClr val="bg1">
                    <a:lumMod val="50000"/>
                  </a:schemeClr>
                </a:solidFill>
                <a:effectLst/>
                <a:uLnTx/>
                <a:uFillTx/>
                <a:latin typeface="Calibri" panose="020F0502020204030204" pitchFamily="34" charset="0"/>
                <a:ea typeface="+mn-ea"/>
                <a:cs typeface="Calibri" panose="020F0502020204030204" pitchFamily="34" charset="0"/>
              </a:rPr>
              <a:t>IMPLICATIONS</a:t>
            </a:r>
          </a:p>
        </p:txBody>
      </p:sp>
      <p:sp>
        <p:nvSpPr>
          <p:cNvPr id="69" name="Rectangle 68">
            <a:extLst>
              <a:ext uri="{FF2B5EF4-FFF2-40B4-BE49-F238E27FC236}">
                <a16:creationId xmlns:a16="http://schemas.microsoft.com/office/drawing/2014/main" id="{47FBCCB6-DC97-724B-B2D9-67F2C31FB927}"/>
              </a:ext>
            </a:extLst>
          </p:cNvPr>
          <p:cNvSpPr/>
          <p:nvPr/>
        </p:nvSpPr>
        <p:spPr>
          <a:xfrm>
            <a:off x="6808670" y="5019932"/>
            <a:ext cx="3436536" cy="276999"/>
          </a:xfrm>
          <a:prstGeom prst="rect">
            <a:avLst/>
          </a:prstGeom>
        </p:spPr>
        <p:txBody>
          <a:bodyPr wrap="square">
            <a:spAutoFit/>
          </a:bodyPr>
          <a:lstStyle/>
          <a:p>
            <a:pPr marL="351343" lvl="0" indent="-174862" defTabSz="932290" fontAlgn="base">
              <a:spcBef>
                <a:spcPct val="0"/>
              </a:spcBef>
              <a:spcAft>
                <a:spcPct val="0"/>
              </a:spcAft>
              <a:buFont typeface="Arial" panose="020B0604020202020204" pitchFamily="34" charset="0"/>
              <a:buChar char="•"/>
              <a:defRPr/>
            </a:pPr>
            <a:endParaRPr lang="en-US" sz="1200" kern="0" dirty="0">
              <a:solidFill>
                <a:srgbClr val="505050">
                  <a:lumMod val="50000"/>
                </a:srgbClr>
              </a:solidFill>
              <a:latin typeface="Calibri" panose="020F0502020204030204" pitchFamily="34" charset="0"/>
              <a:cs typeface="Calibri" panose="020F0502020204030204" pitchFamily="34" charset="0"/>
            </a:endParaRPr>
          </a:p>
        </p:txBody>
      </p:sp>
      <p:sp>
        <p:nvSpPr>
          <p:cNvPr id="27" name="Google Shape;487;p52">
            <a:extLst>
              <a:ext uri="{FF2B5EF4-FFF2-40B4-BE49-F238E27FC236}">
                <a16:creationId xmlns:a16="http://schemas.microsoft.com/office/drawing/2014/main" id="{CB93BB58-7F86-F348-BD7A-48DA7EA77E72}"/>
              </a:ext>
            </a:extLst>
          </p:cNvPr>
          <p:cNvSpPr txBox="1">
            <a:spLocks/>
          </p:cNvSpPr>
          <p:nvPr/>
        </p:nvSpPr>
        <p:spPr>
          <a:xfrm>
            <a:off x="534180" y="626938"/>
            <a:ext cx="11027199" cy="97210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61950" algn="ctr"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L="914400" marR="0" lvl="1" indent="-342900"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L="1371600" marR="0" lvl="2" indent="-323850"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L="1828800" marR="0" lvl="3"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L="2286000" marR="0" lvl="4"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L="2743200" marR="0" lvl="5"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L="3200400" marR="0" lvl="6"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L="3657600" marR="0" lvl="7"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L="4114800" marR="0" lvl="8"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pPr marL="0" lvl="0" indent="0" algn="l" defTabSz="1219170">
              <a:spcBef>
                <a:spcPts val="0"/>
              </a:spcBef>
              <a:buClr>
                <a:srgbClr val="000000"/>
              </a:buClr>
              <a:buSzPts val="1100"/>
              <a:defRPr/>
            </a:pPr>
            <a:r>
              <a:rPr lang="en-IN" sz="2800" b="1" dirty="0">
                <a:solidFill>
                  <a:srgbClr val="000000"/>
                </a:solidFill>
                <a:latin typeface="Calibri" panose="020F0502020204030204" pitchFamily="34" charset="0"/>
                <a:cs typeface="Calibri" panose="020F0502020204030204" pitchFamily="34" charset="0"/>
              </a:rPr>
              <a:t>Randomization Check to assess if the Daily User Clicks on Udacity website are invariant between Test and Control Group</a:t>
            </a:r>
          </a:p>
        </p:txBody>
      </p:sp>
      <p:pic>
        <p:nvPicPr>
          <p:cNvPr id="4" name="Picture 3" descr="A close up of a map&#10;&#10;Description automatically generated">
            <a:extLst>
              <a:ext uri="{FF2B5EF4-FFF2-40B4-BE49-F238E27FC236}">
                <a16:creationId xmlns:a16="http://schemas.microsoft.com/office/drawing/2014/main" id="{8EF80B90-1B3C-D740-B6D3-78F206370B61}"/>
              </a:ext>
            </a:extLst>
          </p:cNvPr>
          <p:cNvPicPr>
            <a:picLocks noChangeAspect="1"/>
          </p:cNvPicPr>
          <p:nvPr/>
        </p:nvPicPr>
        <p:blipFill rotWithShape="1">
          <a:blip r:embed="rId3"/>
          <a:srcRect t="2939"/>
          <a:stretch/>
        </p:blipFill>
        <p:spPr>
          <a:xfrm>
            <a:off x="651642" y="1626467"/>
            <a:ext cx="8373039" cy="5095718"/>
          </a:xfrm>
          <a:prstGeom prst="rect">
            <a:avLst/>
          </a:prstGeom>
        </p:spPr>
      </p:pic>
      <p:sp>
        <p:nvSpPr>
          <p:cNvPr id="19" name="Rectangle 18">
            <a:extLst>
              <a:ext uri="{FF2B5EF4-FFF2-40B4-BE49-F238E27FC236}">
                <a16:creationId xmlns:a16="http://schemas.microsoft.com/office/drawing/2014/main" id="{1781BC1D-A31F-6A40-B45A-4621BE2E6E4C}"/>
              </a:ext>
            </a:extLst>
          </p:cNvPr>
          <p:cNvSpPr/>
          <p:nvPr/>
        </p:nvSpPr>
        <p:spPr bwMode="auto">
          <a:xfrm>
            <a:off x="534180" y="1564536"/>
            <a:ext cx="8817906" cy="5219581"/>
          </a:xfrm>
          <a:prstGeom prst="rect">
            <a:avLst/>
          </a:prstGeom>
          <a:noFill/>
          <a:ln w="6350">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91401" rIns="91401" bIns="91401" numCol="1" spcCol="0" rtlCol="0" fromWordArt="0" anchor="ctr" anchorCtr="0" forceAA="0" compatLnSpc="1">
            <a:prstTxWarp prst="textNoShape">
              <a:avLst/>
            </a:prstTxWarp>
            <a:noAutofit/>
          </a:bodyPr>
          <a:lstStyle/>
          <a:p>
            <a:pPr algn="ctr"/>
            <a:endParaRPr lang="en-AU" sz="2000" dirty="0">
              <a:solidFill>
                <a:schemeClr val="bg2">
                  <a:lumMod val="50000"/>
                </a:schemeClr>
              </a:solidFill>
              <a:latin typeface="Calibri" panose="020F0502020204030204" pitchFamily="34" charset="0"/>
              <a:ea typeface="Segoe UI" panose="020B0502040204020203" pitchFamily="34" charset="0"/>
              <a:cs typeface="Calibri" panose="020F0502020204030204" pitchFamily="34" charset="0"/>
            </a:endParaRPr>
          </a:p>
        </p:txBody>
      </p:sp>
      <p:sp>
        <p:nvSpPr>
          <p:cNvPr id="18" name="Rounded Rectangle 17">
            <a:extLst>
              <a:ext uri="{FF2B5EF4-FFF2-40B4-BE49-F238E27FC236}">
                <a16:creationId xmlns:a16="http://schemas.microsoft.com/office/drawing/2014/main" id="{C9A9072B-8536-0B4A-A369-FE3D32769E76}"/>
              </a:ext>
            </a:extLst>
          </p:cNvPr>
          <p:cNvSpPr/>
          <p:nvPr/>
        </p:nvSpPr>
        <p:spPr bwMode="auto">
          <a:xfrm>
            <a:off x="7851228" y="4699628"/>
            <a:ext cx="4141075" cy="1629103"/>
          </a:xfrm>
          <a:prstGeom prst="roundRect">
            <a:avLst/>
          </a:prstGeom>
          <a:solidFill>
            <a:schemeClr val="bg1"/>
          </a:solidFill>
          <a:ln w="3175">
            <a:solidFill>
              <a:srgbClr val="006666"/>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algn="ctr" eaLnBrk="1" hangingPunct="1">
              <a:spcBef>
                <a:spcPts val="100"/>
              </a:spcBef>
              <a:buClrTx/>
            </a:pPr>
            <a:r>
              <a:rPr lang="en-US" sz="1800" b="1" u="sng" dirty="0">
                <a:solidFill>
                  <a:srgbClr val="006666"/>
                </a:solidFill>
                <a:latin typeface="Calibri" panose="020F0502020204030204" pitchFamily="34" charset="0"/>
                <a:cs typeface="Calibri" panose="020F0502020204030204" pitchFamily="34" charset="0"/>
              </a:rPr>
              <a:t>P value from T-Test: 0.9477 </a:t>
            </a:r>
          </a:p>
          <a:p>
            <a:pPr eaLnBrk="1" hangingPunct="1">
              <a:spcBef>
                <a:spcPts val="100"/>
              </a:spcBef>
              <a:buClrTx/>
            </a:pPr>
            <a:endParaRPr lang="en-US" sz="1800" b="1" i="1" dirty="0">
              <a:solidFill>
                <a:srgbClr val="006666"/>
              </a:solidFill>
              <a:latin typeface="Calibri" panose="020F0502020204030204" pitchFamily="34" charset="0"/>
              <a:cs typeface="Calibri" panose="020F0502020204030204" pitchFamily="34" charset="0"/>
            </a:endParaRPr>
          </a:p>
          <a:p>
            <a:pPr eaLnBrk="1" hangingPunct="1">
              <a:spcBef>
                <a:spcPts val="100"/>
              </a:spcBef>
              <a:buClrTx/>
            </a:pPr>
            <a:r>
              <a:rPr lang="en-US" sz="1800" b="1" i="1" dirty="0">
                <a:solidFill>
                  <a:srgbClr val="006666"/>
                </a:solidFill>
                <a:latin typeface="Calibri" panose="020F0502020204030204" pitchFamily="34" charset="0"/>
                <a:cs typeface="Calibri" panose="020F0502020204030204" pitchFamily="34" charset="0"/>
              </a:rPr>
              <a:t>Since this is &gt;0.05, it implies that there is no evidence for difference in Page Views, between Test and Control groups   </a:t>
            </a:r>
          </a:p>
        </p:txBody>
      </p:sp>
    </p:spTree>
    <p:extLst>
      <p:ext uri="{BB962C8B-B14F-4D97-AF65-F5344CB8AC3E}">
        <p14:creationId xmlns:p14="http://schemas.microsoft.com/office/powerpoint/2010/main" val="2222349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F40DF0-975F-3946-92B8-E8242A46CD33}"/>
              </a:ext>
            </a:extLst>
          </p:cNvPr>
          <p:cNvSpPr/>
          <p:nvPr/>
        </p:nvSpPr>
        <p:spPr bwMode="auto">
          <a:xfrm>
            <a:off x="1416914" y="46407"/>
            <a:ext cx="1944000" cy="432000"/>
          </a:xfrm>
          <a:prstGeom prst="rect">
            <a:avLst/>
          </a:prstGeom>
          <a:noFill/>
          <a:ln w="6350" cap="flat" cmpd="sng" algn="ctr">
            <a:solidFill>
              <a:srgbClr val="000000">
                <a:lumMod val="20000"/>
                <a:lumOff val="80000"/>
              </a:srgbClr>
            </a:solidFill>
            <a:prstDash val="solid"/>
            <a:headEnd type="none" w="med" len="med"/>
            <a:tailEnd type="none" w="med" len="med"/>
          </a:ln>
          <a:effectLst/>
        </p:spPr>
        <p:txBody>
          <a:bodyPr rot="0" spcFirstLastPara="0" vertOverflow="overflow" horzOverflow="overflow" vert="horz" wrap="square" lIns="91401" tIns="91401" rIns="91401" bIns="91401" numCol="1" spcCol="0" rtlCol="0" fromWordArt="0" anchor="ctr" anchorCtr="0" forceAA="0" compatLnSpc="1">
            <a:prstTxWarp prst="textNoShape">
              <a:avLst/>
            </a:prstTxWarp>
            <a:noAutofit/>
          </a:bodyPr>
          <a:lstStyle/>
          <a:p>
            <a:pPr algn="ctr" defTabSz="914165">
              <a:lnSpc>
                <a:spcPct val="90000"/>
              </a:lnSpc>
              <a:buClrTx/>
            </a:pPr>
            <a:r>
              <a:rPr lang="en-US" sz="1600" b="1" spc="300" dirty="0">
                <a:solidFill>
                  <a:schemeClr val="bg1">
                    <a:lumMod val="50000"/>
                  </a:schemeClr>
                </a:solidFill>
                <a:latin typeface="Calibri" panose="020F0502020204030204" pitchFamily="34" charset="0"/>
                <a:ea typeface="+mn-ea"/>
                <a:cs typeface="Calibri" panose="020F0502020204030204" pitchFamily="34" charset="0"/>
              </a:rPr>
              <a:t>DATASET/</a:t>
            </a:r>
          </a:p>
          <a:p>
            <a:pPr algn="ctr" defTabSz="914165">
              <a:lnSpc>
                <a:spcPct val="90000"/>
              </a:lnSpc>
              <a:buClrTx/>
            </a:pPr>
            <a:r>
              <a:rPr lang="en-US" sz="1600" b="1" spc="300" dirty="0">
                <a:solidFill>
                  <a:schemeClr val="bg1">
                    <a:lumMod val="50000"/>
                  </a:schemeClr>
                </a:solidFill>
                <a:latin typeface="Calibri" panose="020F0502020204030204" pitchFamily="34" charset="0"/>
                <a:ea typeface="+mn-ea"/>
                <a:cs typeface="Calibri" panose="020F0502020204030204" pitchFamily="34" charset="0"/>
              </a:rPr>
              <a:t>MEASURES</a:t>
            </a:r>
          </a:p>
        </p:txBody>
      </p:sp>
      <p:sp>
        <p:nvSpPr>
          <p:cNvPr id="38" name="Rectangle 37">
            <a:extLst>
              <a:ext uri="{FF2B5EF4-FFF2-40B4-BE49-F238E27FC236}">
                <a16:creationId xmlns:a16="http://schemas.microsoft.com/office/drawing/2014/main" id="{00F52C26-58FF-3344-AFCB-FA8AD02B0FAB}"/>
              </a:ext>
            </a:extLst>
          </p:cNvPr>
          <p:cNvSpPr/>
          <p:nvPr/>
        </p:nvSpPr>
        <p:spPr bwMode="auto">
          <a:xfrm>
            <a:off x="3639731" y="46407"/>
            <a:ext cx="2587808" cy="432000"/>
          </a:xfrm>
          <a:prstGeom prst="rect">
            <a:avLst/>
          </a:prstGeom>
          <a:noFill/>
          <a:ln w="6350" cap="flat" cmpd="sng" algn="ctr">
            <a:solidFill>
              <a:srgbClr val="000000">
                <a:lumMod val="20000"/>
                <a:lumOff val="80000"/>
              </a:srgbClr>
            </a:solidFill>
            <a:prstDash val="solid"/>
            <a:headEnd type="none" w="med" len="med"/>
            <a:tailEnd type="none" w="med" len="med"/>
          </a:ln>
          <a:effectLst/>
        </p:spPr>
        <p:txBody>
          <a:bodyPr rot="0" spcFirstLastPara="0" vertOverflow="overflow" horzOverflow="overflow" vert="horz" wrap="square" lIns="91401" tIns="91401" rIns="91401" bIns="91401" numCol="1" spcCol="0" rtlCol="0" fromWordArt="0" anchor="ctr" anchorCtr="0" forceAA="0" compatLnSpc="1">
            <a:prstTxWarp prst="textNoShape">
              <a:avLst/>
            </a:prstTxWarp>
            <a:noAutofit/>
          </a:bodyPr>
          <a:lstStyle/>
          <a:p>
            <a:pPr algn="ctr" defTabSz="914165">
              <a:lnSpc>
                <a:spcPct val="90000"/>
              </a:lnSpc>
              <a:buClrTx/>
            </a:pPr>
            <a:r>
              <a:rPr lang="en-US" sz="1600" b="1" spc="300" dirty="0">
                <a:solidFill>
                  <a:schemeClr val="bg1">
                    <a:lumMod val="50000"/>
                  </a:schemeClr>
                </a:solidFill>
                <a:latin typeface="Calibri" panose="020F0502020204030204" pitchFamily="34" charset="0"/>
                <a:ea typeface="+mn-ea"/>
                <a:cs typeface="Calibri" panose="020F0502020204030204" pitchFamily="34" charset="0"/>
              </a:rPr>
              <a:t>METHODS: </a:t>
            </a:r>
          </a:p>
          <a:p>
            <a:pPr algn="ctr" defTabSz="914165">
              <a:lnSpc>
                <a:spcPct val="90000"/>
              </a:lnSpc>
              <a:buClrTx/>
            </a:pPr>
            <a:r>
              <a:rPr lang="en-US" sz="1600" b="1" spc="300" dirty="0">
                <a:solidFill>
                  <a:schemeClr val="bg1">
                    <a:lumMod val="50000"/>
                  </a:schemeClr>
                </a:solidFill>
                <a:latin typeface="Calibri" panose="020F0502020204030204" pitchFamily="34" charset="0"/>
                <a:ea typeface="+mn-ea"/>
                <a:cs typeface="Calibri" panose="020F0502020204030204" pitchFamily="34" charset="0"/>
              </a:rPr>
              <a:t>CAUSAL ANALYSIS</a:t>
            </a:r>
          </a:p>
        </p:txBody>
      </p:sp>
      <p:sp>
        <p:nvSpPr>
          <p:cNvPr id="43" name="Rectangle 42">
            <a:extLst>
              <a:ext uri="{FF2B5EF4-FFF2-40B4-BE49-F238E27FC236}">
                <a16:creationId xmlns:a16="http://schemas.microsoft.com/office/drawing/2014/main" id="{2013DF17-0F7B-5240-BF54-F218B0AF6543}"/>
              </a:ext>
            </a:extLst>
          </p:cNvPr>
          <p:cNvSpPr/>
          <p:nvPr/>
        </p:nvSpPr>
        <p:spPr bwMode="auto">
          <a:xfrm>
            <a:off x="6506356" y="46407"/>
            <a:ext cx="1944000" cy="432000"/>
          </a:xfrm>
          <a:prstGeom prst="rect">
            <a:avLst/>
          </a:prstGeom>
          <a:solidFill>
            <a:schemeClr val="accent4">
              <a:lumMod val="20000"/>
              <a:lumOff val="80000"/>
            </a:schemeClr>
          </a:solidFill>
          <a:ln w="6350" cap="flat" cmpd="sng" algn="ctr">
            <a:solidFill>
              <a:srgbClr val="000000">
                <a:lumMod val="20000"/>
                <a:lumOff val="80000"/>
              </a:srgbClr>
            </a:solidFill>
            <a:prstDash val="solid"/>
            <a:headEnd type="none" w="med" len="med"/>
            <a:tailEnd type="none" w="med" len="med"/>
          </a:ln>
          <a:effectLst/>
        </p:spPr>
        <p:txBody>
          <a:bodyPr rot="0" spcFirstLastPara="0" vertOverflow="overflow" horzOverflow="overflow" vert="horz" wrap="square" lIns="91401" tIns="91401" rIns="91401" bIns="91401" numCol="1" spcCol="0" rtlCol="0" fromWordArt="0" anchor="ctr" anchorCtr="0" forceAA="0" compatLnSpc="1">
            <a:prstTxWarp prst="textNoShape">
              <a:avLst/>
            </a:prstTxWarp>
            <a:noAutofit/>
          </a:bodyPr>
          <a:lstStyle/>
          <a:p>
            <a:pPr marL="0" marR="0" lvl="0" indent="0" algn="ctr" defTabSz="914165" eaLnBrk="1" fontAlgn="auto" latinLnBrk="0" hangingPunct="1">
              <a:lnSpc>
                <a:spcPct val="90000"/>
              </a:lnSpc>
              <a:spcBef>
                <a:spcPts val="0"/>
              </a:spcBef>
              <a:spcAft>
                <a:spcPts val="0"/>
              </a:spcAft>
              <a:buClrTx/>
              <a:buSzTx/>
              <a:buFontTx/>
              <a:buNone/>
              <a:tabLst/>
              <a:defRPr/>
            </a:pPr>
            <a:r>
              <a:rPr kumimoji="0" lang="en-US" sz="1600" b="1" i="0" u="none" strike="noStrike" kern="0" cap="none" spc="300" normalizeH="0" baseline="0" noProof="0" dirty="0">
                <a:ln>
                  <a:noFill/>
                </a:ln>
                <a:solidFill>
                  <a:schemeClr val="bg1">
                    <a:lumMod val="50000"/>
                  </a:schemeClr>
                </a:solidFill>
                <a:effectLst/>
                <a:uLnTx/>
                <a:uFillTx/>
                <a:latin typeface="Calibri" panose="020F0502020204030204" pitchFamily="34" charset="0"/>
                <a:ea typeface="+mn-ea"/>
                <a:cs typeface="Calibri" panose="020F0502020204030204" pitchFamily="34" charset="0"/>
              </a:rPr>
              <a:t>RESULTS</a:t>
            </a:r>
          </a:p>
        </p:txBody>
      </p:sp>
      <p:sp>
        <p:nvSpPr>
          <p:cNvPr id="44" name="Rectangle 43">
            <a:extLst>
              <a:ext uri="{FF2B5EF4-FFF2-40B4-BE49-F238E27FC236}">
                <a16:creationId xmlns:a16="http://schemas.microsoft.com/office/drawing/2014/main" id="{59E7EC2A-DB5C-404D-85F8-CEC01CB3FB5D}"/>
              </a:ext>
            </a:extLst>
          </p:cNvPr>
          <p:cNvSpPr/>
          <p:nvPr/>
        </p:nvSpPr>
        <p:spPr bwMode="auto">
          <a:xfrm>
            <a:off x="8729173" y="46407"/>
            <a:ext cx="1944000" cy="432000"/>
          </a:xfrm>
          <a:prstGeom prst="rect">
            <a:avLst/>
          </a:prstGeom>
          <a:solidFill>
            <a:srgbClr val="FFFFFF"/>
          </a:solidFill>
          <a:ln w="6350" cap="flat" cmpd="sng" algn="ctr">
            <a:solidFill>
              <a:srgbClr val="000000">
                <a:lumMod val="20000"/>
                <a:lumOff val="80000"/>
              </a:srgbClr>
            </a:solidFill>
            <a:prstDash val="solid"/>
            <a:headEnd type="none" w="med" len="med"/>
            <a:tailEnd type="none" w="med" len="med"/>
          </a:ln>
          <a:effectLst/>
        </p:spPr>
        <p:txBody>
          <a:bodyPr rot="0" spcFirstLastPara="0" vertOverflow="overflow" horzOverflow="overflow" vert="horz" wrap="square" lIns="91401" tIns="91401" rIns="91401" bIns="91401" numCol="1" spcCol="0" rtlCol="0" fromWordArt="0" anchor="ctr" anchorCtr="0" forceAA="0" compatLnSpc="1">
            <a:prstTxWarp prst="textNoShape">
              <a:avLst/>
            </a:prstTxWarp>
            <a:noAutofit/>
          </a:bodyPr>
          <a:lstStyle/>
          <a:p>
            <a:pPr marL="0" marR="0" lvl="0" indent="0" algn="ctr" defTabSz="914165" eaLnBrk="1" fontAlgn="auto" latinLnBrk="0" hangingPunct="1">
              <a:lnSpc>
                <a:spcPct val="90000"/>
              </a:lnSpc>
              <a:spcBef>
                <a:spcPts val="0"/>
              </a:spcBef>
              <a:spcAft>
                <a:spcPts val="0"/>
              </a:spcAft>
              <a:buClrTx/>
              <a:buSzTx/>
              <a:buFontTx/>
              <a:buNone/>
              <a:tabLst/>
              <a:defRPr/>
            </a:pPr>
            <a:r>
              <a:rPr kumimoji="0" lang="en-US" sz="1600" b="1" i="0" u="none" strike="noStrike" kern="0" cap="none" spc="300" normalizeH="0" baseline="0" noProof="0" dirty="0">
                <a:ln>
                  <a:noFill/>
                </a:ln>
                <a:solidFill>
                  <a:schemeClr val="bg1">
                    <a:lumMod val="50000"/>
                  </a:schemeClr>
                </a:solidFill>
                <a:effectLst/>
                <a:uLnTx/>
                <a:uFillTx/>
                <a:latin typeface="Calibri" panose="020F0502020204030204" pitchFamily="34" charset="0"/>
                <a:ea typeface="+mn-ea"/>
                <a:cs typeface="Calibri" panose="020F0502020204030204" pitchFamily="34" charset="0"/>
              </a:rPr>
              <a:t>IMPLICATIONS</a:t>
            </a:r>
          </a:p>
        </p:txBody>
      </p:sp>
      <p:sp>
        <p:nvSpPr>
          <p:cNvPr id="69" name="Rectangle 68">
            <a:extLst>
              <a:ext uri="{FF2B5EF4-FFF2-40B4-BE49-F238E27FC236}">
                <a16:creationId xmlns:a16="http://schemas.microsoft.com/office/drawing/2014/main" id="{47FBCCB6-DC97-724B-B2D9-67F2C31FB927}"/>
              </a:ext>
            </a:extLst>
          </p:cNvPr>
          <p:cNvSpPr/>
          <p:nvPr/>
        </p:nvSpPr>
        <p:spPr>
          <a:xfrm>
            <a:off x="6808670" y="5019932"/>
            <a:ext cx="3436536" cy="276999"/>
          </a:xfrm>
          <a:prstGeom prst="rect">
            <a:avLst/>
          </a:prstGeom>
        </p:spPr>
        <p:txBody>
          <a:bodyPr wrap="square">
            <a:spAutoFit/>
          </a:bodyPr>
          <a:lstStyle/>
          <a:p>
            <a:pPr marL="351343" lvl="0" indent="-174862" defTabSz="932290" fontAlgn="base">
              <a:spcBef>
                <a:spcPct val="0"/>
              </a:spcBef>
              <a:spcAft>
                <a:spcPct val="0"/>
              </a:spcAft>
              <a:buFont typeface="Arial" panose="020B0604020202020204" pitchFamily="34" charset="0"/>
              <a:buChar char="•"/>
              <a:defRPr/>
            </a:pPr>
            <a:endParaRPr lang="en-US" sz="1200" kern="0" dirty="0">
              <a:solidFill>
                <a:srgbClr val="505050">
                  <a:lumMod val="50000"/>
                </a:srgbClr>
              </a:solidFill>
              <a:latin typeface="Calibri" panose="020F0502020204030204" pitchFamily="34" charset="0"/>
              <a:cs typeface="Calibri" panose="020F0502020204030204" pitchFamily="34" charset="0"/>
            </a:endParaRPr>
          </a:p>
        </p:txBody>
      </p:sp>
      <p:sp>
        <p:nvSpPr>
          <p:cNvPr id="27" name="Google Shape;487;p52">
            <a:extLst>
              <a:ext uri="{FF2B5EF4-FFF2-40B4-BE49-F238E27FC236}">
                <a16:creationId xmlns:a16="http://schemas.microsoft.com/office/drawing/2014/main" id="{CB93BB58-7F86-F348-BD7A-48DA7EA77E72}"/>
              </a:ext>
            </a:extLst>
          </p:cNvPr>
          <p:cNvSpPr txBox="1">
            <a:spLocks/>
          </p:cNvSpPr>
          <p:nvPr/>
        </p:nvSpPr>
        <p:spPr>
          <a:xfrm>
            <a:off x="534180" y="626938"/>
            <a:ext cx="11027199" cy="97210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61950" algn="ctr"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L="914400" marR="0" lvl="1" indent="-342900"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L="1371600" marR="0" lvl="2" indent="-323850"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L="1828800" marR="0" lvl="3"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L="2286000" marR="0" lvl="4"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L="2743200" marR="0" lvl="5"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L="3200400" marR="0" lvl="6"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L="3657600" marR="0" lvl="7"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L="4114800" marR="0" lvl="8"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pPr marL="0" lvl="0" indent="0" algn="l" defTabSz="1219170">
              <a:spcBef>
                <a:spcPts val="0"/>
              </a:spcBef>
              <a:buClr>
                <a:srgbClr val="000000"/>
              </a:buClr>
              <a:buSzPts val="1100"/>
              <a:defRPr/>
            </a:pPr>
            <a:r>
              <a:rPr lang="en-IN" sz="2800" b="1" dirty="0">
                <a:solidFill>
                  <a:srgbClr val="000000"/>
                </a:solidFill>
                <a:latin typeface="Calibri" panose="020F0502020204030204" pitchFamily="34" charset="0"/>
                <a:cs typeface="Calibri" panose="020F0502020204030204" pitchFamily="34" charset="0"/>
              </a:rPr>
              <a:t>Randomization Check to assess if the Daily Click-through Rate (CTR) on Udacity website are invariant between Test and Control Group</a:t>
            </a:r>
          </a:p>
        </p:txBody>
      </p:sp>
      <p:pic>
        <p:nvPicPr>
          <p:cNvPr id="6" name="Picture 5" descr="A close up of a map&#10;&#10;Description automatically generated">
            <a:extLst>
              <a:ext uri="{FF2B5EF4-FFF2-40B4-BE49-F238E27FC236}">
                <a16:creationId xmlns:a16="http://schemas.microsoft.com/office/drawing/2014/main" id="{BC688060-CAAB-D442-A9B3-46406CE0B0D6}"/>
              </a:ext>
            </a:extLst>
          </p:cNvPr>
          <p:cNvPicPr>
            <a:picLocks noChangeAspect="1"/>
          </p:cNvPicPr>
          <p:nvPr/>
        </p:nvPicPr>
        <p:blipFill>
          <a:blip r:embed="rId3"/>
          <a:stretch>
            <a:fillRect/>
          </a:stretch>
        </p:blipFill>
        <p:spPr>
          <a:xfrm>
            <a:off x="534180" y="1628395"/>
            <a:ext cx="8547016" cy="5155722"/>
          </a:xfrm>
          <a:prstGeom prst="rect">
            <a:avLst/>
          </a:prstGeom>
        </p:spPr>
      </p:pic>
      <p:sp>
        <p:nvSpPr>
          <p:cNvPr id="18" name="Rectangle 17">
            <a:extLst>
              <a:ext uri="{FF2B5EF4-FFF2-40B4-BE49-F238E27FC236}">
                <a16:creationId xmlns:a16="http://schemas.microsoft.com/office/drawing/2014/main" id="{E6E7FD3B-218D-2F4A-A19C-14A08E3C5D59}"/>
              </a:ext>
            </a:extLst>
          </p:cNvPr>
          <p:cNvSpPr/>
          <p:nvPr/>
        </p:nvSpPr>
        <p:spPr bwMode="auto">
          <a:xfrm>
            <a:off x="534180" y="1564536"/>
            <a:ext cx="8817906" cy="5219581"/>
          </a:xfrm>
          <a:prstGeom prst="rect">
            <a:avLst/>
          </a:prstGeom>
          <a:noFill/>
          <a:ln w="6350">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91401" rIns="91401" bIns="91401" numCol="1" spcCol="0" rtlCol="0" fromWordArt="0" anchor="ctr" anchorCtr="0" forceAA="0" compatLnSpc="1">
            <a:prstTxWarp prst="textNoShape">
              <a:avLst/>
            </a:prstTxWarp>
            <a:noAutofit/>
          </a:bodyPr>
          <a:lstStyle/>
          <a:p>
            <a:pPr algn="ctr"/>
            <a:endParaRPr lang="en-AU" sz="2000" dirty="0">
              <a:solidFill>
                <a:schemeClr val="bg2">
                  <a:lumMod val="50000"/>
                </a:schemeClr>
              </a:solidFill>
              <a:latin typeface="Calibri" panose="020F0502020204030204" pitchFamily="34" charset="0"/>
              <a:ea typeface="Segoe UI" panose="020B0502040204020203" pitchFamily="34" charset="0"/>
              <a:cs typeface="Calibri" panose="020F0502020204030204" pitchFamily="34" charset="0"/>
            </a:endParaRPr>
          </a:p>
        </p:txBody>
      </p:sp>
      <p:sp>
        <p:nvSpPr>
          <p:cNvPr id="17" name="Rounded Rectangle 16">
            <a:extLst>
              <a:ext uri="{FF2B5EF4-FFF2-40B4-BE49-F238E27FC236}">
                <a16:creationId xmlns:a16="http://schemas.microsoft.com/office/drawing/2014/main" id="{95D268D4-ECBC-914F-8CF8-43EFB47C5C8D}"/>
              </a:ext>
            </a:extLst>
          </p:cNvPr>
          <p:cNvSpPr/>
          <p:nvPr/>
        </p:nvSpPr>
        <p:spPr bwMode="auto">
          <a:xfrm>
            <a:off x="7851228" y="4699628"/>
            <a:ext cx="4141075" cy="1629103"/>
          </a:xfrm>
          <a:prstGeom prst="roundRect">
            <a:avLst/>
          </a:prstGeom>
          <a:solidFill>
            <a:schemeClr val="bg1"/>
          </a:solidFill>
          <a:ln w="3175">
            <a:solidFill>
              <a:srgbClr val="006666"/>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algn="ctr" eaLnBrk="1" hangingPunct="1">
              <a:spcBef>
                <a:spcPts val="100"/>
              </a:spcBef>
              <a:buClrTx/>
            </a:pPr>
            <a:r>
              <a:rPr lang="en-US" sz="1800" b="1" u="sng" dirty="0">
                <a:solidFill>
                  <a:srgbClr val="006666"/>
                </a:solidFill>
                <a:latin typeface="Calibri" panose="020F0502020204030204" pitchFamily="34" charset="0"/>
                <a:cs typeface="Calibri" panose="020F0502020204030204" pitchFamily="34" charset="0"/>
              </a:rPr>
              <a:t>P value from T-Test: 0.8753 </a:t>
            </a:r>
          </a:p>
          <a:p>
            <a:pPr eaLnBrk="1" hangingPunct="1">
              <a:spcBef>
                <a:spcPts val="100"/>
              </a:spcBef>
              <a:buClrTx/>
            </a:pPr>
            <a:endParaRPr lang="en-US" sz="1800" b="1" i="1" dirty="0">
              <a:solidFill>
                <a:srgbClr val="006666"/>
              </a:solidFill>
              <a:latin typeface="Calibri" panose="020F0502020204030204" pitchFamily="34" charset="0"/>
              <a:cs typeface="Calibri" panose="020F0502020204030204" pitchFamily="34" charset="0"/>
            </a:endParaRPr>
          </a:p>
          <a:p>
            <a:pPr eaLnBrk="1" hangingPunct="1">
              <a:spcBef>
                <a:spcPts val="100"/>
              </a:spcBef>
              <a:buClrTx/>
            </a:pPr>
            <a:r>
              <a:rPr lang="en-US" sz="1800" b="1" i="1" dirty="0">
                <a:solidFill>
                  <a:srgbClr val="006666"/>
                </a:solidFill>
                <a:latin typeface="Calibri" panose="020F0502020204030204" pitchFamily="34" charset="0"/>
                <a:cs typeface="Calibri" panose="020F0502020204030204" pitchFamily="34" charset="0"/>
              </a:rPr>
              <a:t>Since this is &gt;0.05, it implies that there is no evidence for difference in Page Views, between Test and Control groups   </a:t>
            </a:r>
          </a:p>
        </p:txBody>
      </p:sp>
    </p:spTree>
    <p:extLst>
      <p:ext uri="{BB962C8B-B14F-4D97-AF65-F5344CB8AC3E}">
        <p14:creationId xmlns:p14="http://schemas.microsoft.com/office/powerpoint/2010/main" val="104748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06A54D6-9E40-423A-947D-F9CF1F5D71E9}"/>
              </a:ext>
            </a:extLst>
          </p:cNvPr>
          <p:cNvSpPr>
            <a:spLocks noGrp="1"/>
          </p:cNvSpPr>
          <p:nvPr>
            <p:ph type="body" sz="quarter" idx="4294967295"/>
          </p:nvPr>
        </p:nvSpPr>
        <p:spPr>
          <a:xfrm>
            <a:off x="1096403" y="1208690"/>
            <a:ext cx="9999194" cy="4382813"/>
          </a:xfrm>
        </p:spPr>
        <p:txBody>
          <a:bodyPr anchor="ctr"/>
          <a:lstStyle/>
          <a:p>
            <a:pPr marL="0" indent="0" algn="ctr">
              <a:buNone/>
            </a:pPr>
            <a:r>
              <a:rPr lang="en-US" sz="4000" b="1" dirty="0">
                <a:solidFill>
                  <a:schemeClr val="bg1"/>
                </a:solidFill>
                <a:latin typeface="Calibri" panose="020F0502020204030204" pitchFamily="34" charset="0"/>
                <a:cs typeface="Calibri" panose="020F0502020204030204" pitchFamily="34" charset="0"/>
              </a:rPr>
              <a:t>What does this mean?</a:t>
            </a:r>
          </a:p>
          <a:p>
            <a:pPr marL="0" indent="0">
              <a:buNone/>
            </a:pPr>
            <a:r>
              <a:rPr lang="en-US" sz="3200" b="1" i="1" dirty="0">
                <a:solidFill>
                  <a:schemeClr val="bg1"/>
                </a:solidFill>
                <a:latin typeface="Calibri" panose="020F0502020204030204" pitchFamily="34" charset="0"/>
                <a:cs typeface="Calibri" panose="020F0502020204030204" pitchFamily="34" charset="0"/>
              </a:rPr>
              <a:t>We have successfully performed the sanity checks, to assess if the test and control groups are not inherently biased in terms of randomization</a:t>
            </a:r>
          </a:p>
        </p:txBody>
      </p:sp>
    </p:spTree>
    <p:extLst>
      <p:ext uri="{BB962C8B-B14F-4D97-AF65-F5344CB8AC3E}">
        <p14:creationId xmlns:p14="http://schemas.microsoft.com/office/powerpoint/2010/main" val="18461260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F40DF0-975F-3946-92B8-E8242A46CD33}"/>
              </a:ext>
            </a:extLst>
          </p:cNvPr>
          <p:cNvSpPr/>
          <p:nvPr/>
        </p:nvSpPr>
        <p:spPr bwMode="auto">
          <a:xfrm>
            <a:off x="1416914" y="46407"/>
            <a:ext cx="1944000" cy="432000"/>
          </a:xfrm>
          <a:prstGeom prst="rect">
            <a:avLst/>
          </a:prstGeom>
          <a:noFill/>
          <a:ln w="6350" cap="flat" cmpd="sng" algn="ctr">
            <a:solidFill>
              <a:srgbClr val="000000">
                <a:lumMod val="20000"/>
                <a:lumOff val="80000"/>
              </a:srgbClr>
            </a:solidFill>
            <a:prstDash val="solid"/>
            <a:headEnd type="none" w="med" len="med"/>
            <a:tailEnd type="none" w="med" len="med"/>
          </a:ln>
          <a:effectLst/>
        </p:spPr>
        <p:txBody>
          <a:bodyPr rot="0" spcFirstLastPara="0" vertOverflow="overflow" horzOverflow="overflow" vert="horz" wrap="square" lIns="91401" tIns="91401" rIns="91401" bIns="91401" numCol="1" spcCol="0" rtlCol="0" fromWordArt="0" anchor="ctr" anchorCtr="0" forceAA="0" compatLnSpc="1">
            <a:prstTxWarp prst="textNoShape">
              <a:avLst/>
            </a:prstTxWarp>
            <a:noAutofit/>
          </a:bodyPr>
          <a:lstStyle/>
          <a:p>
            <a:pPr algn="ctr" defTabSz="914165">
              <a:lnSpc>
                <a:spcPct val="90000"/>
              </a:lnSpc>
              <a:buClrTx/>
            </a:pPr>
            <a:r>
              <a:rPr lang="en-US" sz="1600" b="1" spc="300" dirty="0">
                <a:solidFill>
                  <a:schemeClr val="bg1">
                    <a:lumMod val="50000"/>
                  </a:schemeClr>
                </a:solidFill>
                <a:latin typeface="Calibri" panose="020F0502020204030204" pitchFamily="34" charset="0"/>
                <a:ea typeface="+mn-ea"/>
                <a:cs typeface="Calibri" panose="020F0502020204030204" pitchFamily="34" charset="0"/>
              </a:rPr>
              <a:t>DATASET/</a:t>
            </a:r>
          </a:p>
          <a:p>
            <a:pPr algn="ctr" defTabSz="914165">
              <a:lnSpc>
                <a:spcPct val="90000"/>
              </a:lnSpc>
              <a:buClrTx/>
            </a:pPr>
            <a:r>
              <a:rPr lang="en-US" sz="1600" b="1" spc="300" dirty="0">
                <a:solidFill>
                  <a:schemeClr val="bg1">
                    <a:lumMod val="50000"/>
                  </a:schemeClr>
                </a:solidFill>
                <a:latin typeface="Calibri" panose="020F0502020204030204" pitchFamily="34" charset="0"/>
                <a:ea typeface="+mn-ea"/>
                <a:cs typeface="Calibri" panose="020F0502020204030204" pitchFamily="34" charset="0"/>
              </a:rPr>
              <a:t>MEASURES</a:t>
            </a:r>
          </a:p>
        </p:txBody>
      </p:sp>
      <p:sp>
        <p:nvSpPr>
          <p:cNvPr id="38" name="Rectangle 37">
            <a:extLst>
              <a:ext uri="{FF2B5EF4-FFF2-40B4-BE49-F238E27FC236}">
                <a16:creationId xmlns:a16="http://schemas.microsoft.com/office/drawing/2014/main" id="{00F52C26-58FF-3344-AFCB-FA8AD02B0FAB}"/>
              </a:ext>
            </a:extLst>
          </p:cNvPr>
          <p:cNvSpPr/>
          <p:nvPr/>
        </p:nvSpPr>
        <p:spPr bwMode="auto">
          <a:xfrm>
            <a:off x="3639731" y="46407"/>
            <a:ext cx="2587808" cy="432000"/>
          </a:xfrm>
          <a:prstGeom prst="rect">
            <a:avLst/>
          </a:prstGeom>
          <a:noFill/>
          <a:ln w="6350" cap="flat" cmpd="sng" algn="ctr">
            <a:solidFill>
              <a:srgbClr val="000000">
                <a:lumMod val="20000"/>
                <a:lumOff val="80000"/>
              </a:srgbClr>
            </a:solidFill>
            <a:prstDash val="solid"/>
            <a:headEnd type="none" w="med" len="med"/>
            <a:tailEnd type="none" w="med" len="med"/>
          </a:ln>
          <a:effectLst/>
        </p:spPr>
        <p:txBody>
          <a:bodyPr rot="0" spcFirstLastPara="0" vertOverflow="overflow" horzOverflow="overflow" vert="horz" wrap="square" lIns="91401" tIns="91401" rIns="91401" bIns="91401" numCol="1" spcCol="0" rtlCol="0" fromWordArt="0" anchor="ctr" anchorCtr="0" forceAA="0" compatLnSpc="1">
            <a:prstTxWarp prst="textNoShape">
              <a:avLst/>
            </a:prstTxWarp>
            <a:noAutofit/>
          </a:bodyPr>
          <a:lstStyle/>
          <a:p>
            <a:pPr algn="ctr" defTabSz="914165">
              <a:lnSpc>
                <a:spcPct val="90000"/>
              </a:lnSpc>
              <a:buClrTx/>
            </a:pPr>
            <a:r>
              <a:rPr lang="en-US" sz="1600" b="1" spc="300" dirty="0">
                <a:solidFill>
                  <a:schemeClr val="bg1">
                    <a:lumMod val="50000"/>
                  </a:schemeClr>
                </a:solidFill>
                <a:latin typeface="Calibri" panose="020F0502020204030204" pitchFamily="34" charset="0"/>
                <a:ea typeface="+mn-ea"/>
                <a:cs typeface="Calibri" panose="020F0502020204030204" pitchFamily="34" charset="0"/>
              </a:rPr>
              <a:t>METHODS: </a:t>
            </a:r>
          </a:p>
          <a:p>
            <a:pPr algn="ctr" defTabSz="914165">
              <a:lnSpc>
                <a:spcPct val="90000"/>
              </a:lnSpc>
              <a:buClrTx/>
            </a:pPr>
            <a:r>
              <a:rPr lang="en-US" sz="1600" b="1" spc="300" dirty="0">
                <a:solidFill>
                  <a:schemeClr val="bg1">
                    <a:lumMod val="50000"/>
                  </a:schemeClr>
                </a:solidFill>
                <a:latin typeface="Calibri" panose="020F0502020204030204" pitchFamily="34" charset="0"/>
                <a:ea typeface="+mn-ea"/>
                <a:cs typeface="Calibri" panose="020F0502020204030204" pitchFamily="34" charset="0"/>
              </a:rPr>
              <a:t>CAUSAL ANALYSIS</a:t>
            </a:r>
          </a:p>
        </p:txBody>
      </p:sp>
      <p:sp>
        <p:nvSpPr>
          <p:cNvPr id="43" name="Rectangle 42">
            <a:extLst>
              <a:ext uri="{FF2B5EF4-FFF2-40B4-BE49-F238E27FC236}">
                <a16:creationId xmlns:a16="http://schemas.microsoft.com/office/drawing/2014/main" id="{2013DF17-0F7B-5240-BF54-F218B0AF6543}"/>
              </a:ext>
            </a:extLst>
          </p:cNvPr>
          <p:cNvSpPr/>
          <p:nvPr/>
        </p:nvSpPr>
        <p:spPr bwMode="auto">
          <a:xfrm>
            <a:off x="6506356" y="46407"/>
            <a:ext cx="1944000" cy="432000"/>
          </a:xfrm>
          <a:prstGeom prst="rect">
            <a:avLst/>
          </a:prstGeom>
          <a:solidFill>
            <a:schemeClr val="accent4">
              <a:lumMod val="20000"/>
              <a:lumOff val="80000"/>
            </a:schemeClr>
          </a:solidFill>
          <a:ln w="6350" cap="flat" cmpd="sng" algn="ctr">
            <a:solidFill>
              <a:srgbClr val="000000">
                <a:lumMod val="20000"/>
                <a:lumOff val="80000"/>
              </a:srgbClr>
            </a:solidFill>
            <a:prstDash val="solid"/>
            <a:headEnd type="none" w="med" len="med"/>
            <a:tailEnd type="none" w="med" len="med"/>
          </a:ln>
          <a:effectLst/>
        </p:spPr>
        <p:txBody>
          <a:bodyPr rot="0" spcFirstLastPara="0" vertOverflow="overflow" horzOverflow="overflow" vert="horz" wrap="square" lIns="91401" tIns="91401" rIns="91401" bIns="91401" numCol="1" spcCol="0" rtlCol="0" fromWordArt="0" anchor="ctr" anchorCtr="0" forceAA="0" compatLnSpc="1">
            <a:prstTxWarp prst="textNoShape">
              <a:avLst/>
            </a:prstTxWarp>
            <a:noAutofit/>
          </a:bodyPr>
          <a:lstStyle/>
          <a:p>
            <a:pPr marL="0" marR="0" lvl="0" indent="0" algn="ctr" defTabSz="914165" eaLnBrk="1" fontAlgn="auto" latinLnBrk="0" hangingPunct="1">
              <a:lnSpc>
                <a:spcPct val="90000"/>
              </a:lnSpc>
              <a:spcBef>
                <a:spcPts val="0"/>
              </a:spcBef>
              <a:spcAft>
                <a:spcPts val="0"/>
              </a:spcAft>
              <a:buClrTx/>
              <a:buSzTx/>
              <a:buFontTx/>
              <a:buNone/>
              <a:tabLst/>
              <a:defRPr/>
            </a:pPr>
            <a:r>
              <a:rPr kumimoji="0" lang="en-US" sz="1600" b="1" i="0" u="none" strike="noStrike" kern="0" cap="none" spc="300" normalizeH="0" baseline="0" noProof="0" dirty="0">
                <a:ln>
                  <a:noFill/>
                </a:ln>
                <a:solidFill>
                  <a:schemeClr val="bg1">
                    <a:lumMod val="50000"/>
                  </a:schemeClr>
                </a:solidFill>
                <a:effectLst/>
                <a:uLnTx/>
                <a:uFillTx/>
                <a:latin typeface="Calibri" panose="020F0502020204030204" pitchFamily="34" charset="0"/>
                <a:ea typeface="+mn-ea"/>
                <a:cs typeface="Calibri" panose="020F0502020204030204" pitchFamily="34" charset="0"/>
              </a:rPr>
              <a:t>RESULTS</a:t>
            </a:r>
          </a:p>
        </p:txBody>
      </p:sp>
      <p:sp>
        <p:nvSpPr>
          <p:cNvPr id="44" name="Rectangle 43">
            <a:extLst>
              <a:ext uri="{FF2B5EF4-FFF2-40B4-BE49-F238E27FC236}">
                <a16:creationId xmlns:a16="http://schemas.microsoft.com/office/drawing/2014/main" id="{59E7EC2A-DB5C-404D-85F8-CEC01CB3FB5D}"/>
              </a:ext>
            </a:extLst>
          </p:cNvPr>
          <p:cNvSpPr/>
          <p:nvPr/>
        </p:nvSpPr>
        <p:spPr bwMode="auto">
          <a:xfrm>
            <a:off x="8729173" y="46407"/>
            <a:ext cx="1944000" cy="432000"/>
          </a:xfrm>
          <a:prstGeom prst="rect">
            <a:avLst/>
          </a:prstGeom>
          <a:solidFill>
            <a:srgbClr val="FFFFFF"/>
          </a:solidFill>
          <a:ln w="6350" cap="flat" cmpd="sng" algn="ctr">
            <a:solidFill>
              <a:srgbClr val="000000">
                <a:lumMod val="20000"/>
                <a:lumOff val="80000"/>
              </a:srgbClr>
            </a:solidFill>
            <a:prstDash val="solid"/>
            <a:headEnd type="none" w="med" len="med"/>
            <a:tailEnd type="none" w="med" len="med"/>
          </a:ln>
          <a:effectLst/>
        </p:spPr>
        <p:txBody>
          <a:bodyPr rot="0" spcFirstLastPara="0" vertOverflow="overflow" horzOverflow="overflow" vert="horz" wrap="square" lIns="91401" tIns="91401" rIns="91401" bIns="91401" numCol="1" spcCol="0" rtlCol="0" fromWordArt="0" anchor="ctr" anchorCtr="0" forceAA="0" compatLnSpc="1">
            <a:prstTxWarp prst="textNoShape">
              <a:avLst/>
            </a:prstTxWarp>
            <a:noAutofit/>
          </a:bodyPr>
          <a:lstStyle/>
          <a:p>
            <a:pPr marL="0" marR="0" lvl="0" indent="0" algn="ctr" defTabSz="914165" eaLnBrk="1" fontAlgn="auto" latinLnBrk="0" hangingPunct="1">
              <a:lnSpc>
                <a:spcPct val="90000"/>
              </a:lnSpc>
              <a:spcBef>
                <a:spcPts val="0"/>
              </a:spcBef>
              <a:spcAft>
                <a:spcPts val="0"/>
              </a:spcAft>
              <a:buClrTx/>
              <a:buSzTx/>
              <a:buFontTx/>
              <a:buNone/>
              <a:tabLst/>
              <a:defRPr/>
            </a:pPr>
            <a:r>
              <a:rPr kumimoji="0" lang="en-US" sz="1600" b="1" i="0" u="none" strike="noStrike" kern="0" cap="none" spc="300" normalizeH="0" baseline="0" noProof="0" dirty="0">
                <a:ln>
                  <a:noFill/>
                </a:ln>
                <a:solidFill>
                  <a:schemeClr val="bg1">
                    <a:lumMod val="50000"/>
                  </a:schemeClr>
                </a:solidFill>
                <a:effectLst/>
                <a:uLnTx/>
                <a:uFillTx/>
                <a:latin typeface="Calibri" panose="020F0502020204030204" pitchFamily="34" charset="0"/>
                <a:ea typeface="+mn-ea"/>
                <a:cs typeface="Calibri" panose="020F0502020204030204" pitchFamily="34" charset="0"/>
              </a:rPr>
              <a:t>IMPLICATIONS</a:t>
            </a:r>
          </a:p>
        </p:txBody>
      </p:sp>
      <p:sp>
        <p:nvSpPr>
          <p:cNvPr id="69" name="Rectangle 68">
            <a:extLst>
              <a:ext uri="{FF2B5EF4-FFF2-40B4-BE49-F238E27FC236}">
                <a16:creationId xmlns:a16="http://schemas.microsoft.com/office/drawing/2014/main" id="{47FBCCB6-DC97-724B-B2D9-67F2C31FB927}"/>
              </a:ext>
            </a:extLst>
          </p:cNvPr>
          <p:cNvSpPr/>
          <p:nvPr/>
        </p:nvSpPr>
        <p:spPr>
          <a:xfrm>
            <a:off x="6808670" y="5019932"/>
            <a:ext cx="3436536" cy="276999"/>
          </a:xfrm>
          <a:prstGeom prst="rect">
            <a:avLst/>
          </a:prstGeom>
        </p:spPr>
        <p:txBody>
          <a:bodyPr wrap="square">
            <a:spAutoFit/>
          </a:bodyPr>
          <a:lstStyle/>
          <a:p>
            <a:pPr marL="351343" lvl="0" indent="-174862" defTabSz="932290" fontAlgn="base">
              <a:spcBef>
                <a:spcPct val="0"/>
              </a:spcBef>
              <a:spcAft>
                <a:spcPct val="0"/>
              </a:spcAft>
              <a:buFont typeface="Arial" panose="020B0604020202020204" pitchFamily="34" charset="0"/>
              <a:buChar char="•"/>
              <a:defRPr/>
            </a:pPr>
            <a:endParaRPr lang="en-US" sz="1200" kern="0" dirty="0">
              <a:solidFill>
                <a:srgbClr val="505050">
                  <a:lumMod val="50000"/>
                </a:srgbClr>
              </a:solidFill>
              <a:latin typeface="Calibri" panose="020F0502020204030204" pitchFamily="34" charset="0"/>
              <a:cs typeface="Calibri" panose="020F0502020204030204" pitchFamily="34" charset="0"/>
            </a:endParaRPr>
          </a:p>
        </p:txBody>
      </p:sp>
      <p:sp>
        <p:nvSpPr>
          <p:cNvPr id="27" name="Google Shape;487;p52">
            <a:extLst>
              <a:ext uri="{FF2B5EF4-FFF2-40B4-BE49-F238E27FC236}">
                <a16:creationId xmlns:a16="http://schemas.microsoft.com/office/drawing/2014/main" id="{CB93BB58-7F86-F348-BD7A-48DA7EA77E72}"/>
              </a:ext>
            </a:extLst>
          </p:cNvPr>
          <p:cNvSpPr txBox="1">
            <a:spLocks/>
          </p:cNvSpPr>
          <p:nvPr/>
        </p:nvSpPr>
        <p:spPr>
          <a:xfrm>
            <a:off x="534180" y="626938"/>
            <a:ext cx="11027199" cy="97210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61950" algn="ctr"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L="914400" marR="0" lvl="1" indent="-342900"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L="1371600" marR="0" lvl="2" indent="-323850"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L="1828800" marR="0" lvl="3"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L="2286000" marR="0" lvl="4"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L="2743200" marR="0" lvl="5"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L="3200400" marR="0" lvl="6"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L="3657600" marR="0" lvl="7"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L="4114800" marR="0" lvl="8"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pPr marL="0" lvl="0" indent="0" algn="l" defTabSz="1219170">
              <a:spcBef>
                <a:spcPts val="0"/>
              </a:spcBef>
              <a:buClr>
                <a:srgbClr val="000000"/>
              </a:buClr>
              <a:buSzPts val="1100"/>
              <a:defRPr/>
            </a:pPr>
            <a:r>
              <a:rPr lang="en-IN" sz="2800" b="1" dirty="0">
                <a:solidFill>
                  <a:srgbClr val="000000"/>
                </a:solidFill>
                <a:latin typeface="Calibri" panose="020F0502020204030204" pitchFamily="34" charset="0"/>
                <a:cs typeface="Calibri" panose="020F0502020204030204" pitchFamily="34" charset="0"/>
              </a:rPr>
              <a:t>Randomization Check to assess if the Daily Click-through Rate (CTR) on Udacity website are invariant between Test and Control Group</a:t>
            </a:r>
          </a:p>
        </p:txBody>
      </p:sp>
      <p:grpSp>
        <p:nvGrpSpPr>
          <p:cNvPr id="14" name="Group 13">
            <a:extLst>
              <a:ext uri="{FF2B5EF4-FFF2-40B4-BE49-F238E27FC236}">
                <a16:creationId xmlns:a16="http://schemas.microsoft.com/office/drawing/2014/main" id="{4C9C855F-3914-214D-9F75-6C693E379950}"/>
              </a:ext>
            </a:extLst>
          </p:cNvPr>
          <p:cNvGrpSpPr/>
          <p:nvPr/>
        </p:nvGrpSpPr>
        <p:grpSpPr>
          <a:xfrm>
            <a:off x="1559282" y="2157240"/>
            <a:ext cx="7931552" cy="3146189"/>
            <a:chOff x="401804" y="1843732"/>
            <a:chExt cx="7931552" cy="3146189"/>
          </a:xfrm>
        </p:grpSpPr>
        <p:sp>
          <p:nvSpPr>
            <p:cNvPr id="15" name="Rectangle 14">
              <a:extLst>
                <a:ext uri="{FF2B5EF4-FFF2-40B4-BE49-F238E27FC236}">
                  <a16:creationId xmlns:a16="http://schemas.microsoft.com/office/drawing/2014/main" id="{08B11D02-C6BF-5D45-AD47-67062531C2AF}"/>
                </a:ext>
              </a:extLst>
            </p:cNvPr>
            <p:cNvSpPr/>
            <p:nvPr/>
          </p:nvSpPr>
          <p:spPr bwMode="auto">
            <a:xfrm>
              <a:off x="778125" y="2464165"/>
              <a:ext cx="2513972" cy="7469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defTabSz="914165">
                <a:lnSpc>
                  <a:spcPct val="90000"/>
                </a:lnSpc>
                <a:defRPr/>
              </a:pPr>
              <a:r>
                <a:rPr lang="en-US" sz="2000" b="1" kern="0" spc="300" dirty="0">
                  <a:solidFill>
                    <a:schemeClr val="tx1">
                      <a:lumMod val="75000"/>
                      <a:lumOff val="25000"/>
                    </a:schemeClr>
                  </a:solidFill>
                  <a:latin typeface="Calibri" panose="020F0502020204030204" pitchFamily="34" charset="0"/>
                  <a:cs typeface="Calibri" panose="020F0502020204030204" pitchFamily="34" charset="0"/>
                </a:rPr>
                <a:t>GROSS CONVERSION</a:t>
              </a:r>
            </a:p>
          </p:txBody>
        </p:sp>
        <p:sp>
          <p:nvSpPr>
            <p:cNvPr id="16" name="Rectangle 15">
              <a:extLst>
                <a:ext uri="{FF2B5EF4-FFF2-40B4-BE49-F238E27FC236}">
                  <a16:creationId xmlns:a16="http://schemas.microsoft.com/office/drawing/2014/main" id="{5D270251-C422-7741-9A89-08D3C59CBAD8}"/>
                </a:ext>
              </a:extLst>
            </p:cNvPr>
            <p:cNvSpPr/>
            <p:nvPr/>
          </p:nvSpPr>
          <p:spPr bwMode="auto">
            <a:xfrm>
              <a:off x="778125" y="4191024"/>
              <a:ext cx="2513972" cy="7448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defTabSz="914165">
                <a:lnSpc>
                  <a:spcPct val="90000"/>
                </a:lnSpc>
                <a:defRPr/>
              </a:pPr>
              <a:r>
                <a:rPr lang="en-US" sz="2000" b="1" kern="0" spc="300" dirty="0">
                  <a:solidFill>
                    <a:schemeClr val="tx1">
                      <a:lumMod val="75000"/>
                      <a:lumOff val="25000"/>
                    </a:schemeClr>
                  </a:solidFill>
                  <a:latin typeface="Calibri" panose="020F0502020204030204" pitchFamily="34" charset="0"/>
                  <a:cs typeface="Calibri" panose="020F0502020204030204" pitchFamily="34" charset="0"/>
                </a:rPr>
                <a:t>RETENTION</a:t>
              </a:r>
            </a:p>
          </p:txBody>
        </p:sp>
        <p:sp>
          <p:nvSpPr>
            <p:cNvPr id="19" name="Rectangle 18">
              <a:extLst>
                <a:ext uri="{FF2B5EF4-FFF2-40B4-BE49-F238E27FC236}">
                  <a16:creationId xmlns:a16="http://schemas.microsoft.com/office/drawing/2014/main" id="{383EDBCA-6CF3-D54B-95FB-751EFACEF015}"/>
                </a:ext>
              </a:extLst>
            </p:cNvPr>
            <p:cNvSpPr/>
            <p:nvPr/>
          </p:nvSpPr>
          <p:spPr bwMode="auto">
            <a:xfrm>
              <a:off x="778125" y="3335397"/>
              <a:ext cx="2513972" cy="7313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defTabSz="914165">
                <a:lnSpc>
                  <a:spcPct val="90000"/>
                </a:lnSpc>
                <a:defRPr/>
              </a:pPr>
              <a:r>
                <a:rPr lang="en-US" sz="2000" b="1" kern="0" spc="300" dirty="0">
                  <a:solidFill>
                    <a:schemeClr val="tx1">
                      <a:lumMod val="75000"/>
                      <a:lumOff val="25000"/>
                    </a:schemeClr>
                  </a:solidFill>
                  <a:latin typeface="Calibri" panose="020F0502020204030204" pitchFamily="34" charset="0"/>
                  <a:cs typeface="Calibri" panose="020F0502020204030204" pitchFamily="34" charset="0"/>
                </a:rPr>
                <a:t>NET CONVERSION</a:t>
              </a:r>
            </a:p>
          </p:txBody>
        </p:sp>
        <p:cxnSp>
          <p:nvCxnSpPr>
            <p:cNvPr id="21" name="Straight Connector 20">
              <a:extLst>
                <a:ext uri="{FF2B5EF4-FFF2-40B4-BE49-F238E27FC236}">
                  <a16:creationId xmlns:a16="http://schemas.microsoft.com/office/drawing/2014/main" id="{847A128F-E2D7-714C-8EF5-92904CD3E3AC}"/>
                </a:ext>
              </a:extLst>
            </p:cNvPr>
            <p:cNvCxnSpPr>
              <a:cxnSpLocks/>
            </p:cNvCxnSpPr>
            <p:nvPr/>
          </p:nvCxnSpPr>
          <p:spPr>
            <a:xfrm>
              <a:off x="3077668" y="2358275"/>
              <a:ext cx="0" cy="2631646"/>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E235A07-D5BF-AD45-BF40-ACEAB3FC3EFA}"/>
                </a:ext>
              </a:extLst>
            </p:cNvPr>
            <p:cNvSpPr/>
            <p:nvPr/>
          </p:nvSpPr>
          <p:spPr bwMode="auto">
            <a:xfrm>
              <a:off x="3068089" y="1843732"/>
              <a:ext cx="5265267" cy="620433"/>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91401" rIns="91401" bIns="91401"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2000" b="1" dirty="0">
                  <a:solidFill>
                    <a:srgbClr val="286666"/>
                  </a:solidFill>
                  <a:latin typeface="Calibri" panose="020F0502020204030204" pitchFamily="34" charset="0"/>
                  <a:cs typeface="Calibri" panose="020F0502020204030204" pitchFamily="34" charset="0"/>
                </a:rPr>
                <a:t>STATISTICALLY SIGNIFICANT DIFFERENCE BETWEEN TEST AND CONTROL POPULATION?</a:t>
              </a:r>
            </a:p>
            <a:p>
              <a:pPr lvl="0" algn="ctr" defTabSz="932472" fontAlgn="base">
                <a:lnSpc>
                  <a:spcPct val="90000"/>
                </a:lnSpc>
                <a:spcBef>
                  <a:spcPct val="0"/>
                </a:spcBef>
                <a:spcAft>
                  <a:spcPct val="0"/>
                </a:spcAft>
                <a:defRPr/>
              </a:pPr>
              <a:endParaRPr lang="en-US" sz="2000" b="1" dirty="0">
                <a:solidFill>
                  <a:srgbClr val="286666"/>
                </a:solidFill>
                <a:latin typeface="Calibri" panose="020F0502020204030204" pitchFamily="34" charset="0"/>
                <a:cs typeface="Calibri" panose="020F0502020204030204" pitchFamily="34" charset="0"/>
              </a:endParaRPr>
            </a:p>
          </p:txBody>
        </p:sp>
        <p:cxnSp>
          <p:nvCxnSpPr>
            <p:cNvPr id="23" name="Straight Connector 22">
              <a:extLst>
                <a:ext uri="{FF2B5EF4-FFF2-40B4-BE49-F238E27FC236}">
                  <a16:creationId xmlns:a16="http://schemas.microsoft.com/office/drawing/2014/main" id="{09D29837-292A-F648-B3EB-B2EA228897F4}"/>
                </a:ext>
              </a:extLst>
            </p:cNvPr>
            <p:cNvCxnSpPr>
              <a:cxnSpLocks/>
            </p:cNvCxnSpPr>
            <p:nvPr/>
          </p:nvCxnSpPr>
          <p:spPr>
            <a:xfrm>
              <a:off x="8291633" y="2358275"/>
              <a:ext cx="0" cy="2631646"/>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F07DA2E-CB22-5E43-A10E-9ED7B858BC07}"/>
                </a:ext>
              </a:extLst>
            </p:cNvPr>
            <p:cNvCxnSpPr>
              <a:cxnSpLocks/>
            </p:cNvCxnSpPr>
            <p:nvPr/>
          </p:nvCxnSpPr>
          <p:spPr>
            <a:xfrm>
              <a:off x="401804" y="3251501"/>
              <a:ext cx="7882053" cy="0"/>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55E3C1E-29B6-4544-80B9-F43FF5DC60BC}"/>
                </a:ext>
              </a:extLst>
            </p:cNvPr>
            <p:cNvCxnSpPr>
              <a:cxnSpLocks/>
            </p:cNvCxnSpPr>
            <p:nvPr/>
          </p:nvCxnSpPr>
          <p:spPr>
            <a:xfrm>
              <a:off x="411991" y="2349283"/>
              <a:ext cx="0" cy="2631646"/>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9" name="Oval 38">
            <a:extLst>
              <a:ext uri="{FF2B5EF4-FFF2-40B4-BE49-F238E27FC236}">
                <a16:creationId xmlns:a16="http://schemas.microsoft.com/office/drawing/2014/main" id="{F9B58420-0819-3142-A513-89364CA21E77}"/>
              </a:ext>
            </a:extLst>
          </p:cNvPr>
          <p:cNvSpPr/>
          <p:nvPr/>
        </p:nvSpPr>
        <p:spPr bwMode="auto">
          <a:xfrm>
            <a:off x="6157486" y="2930201"/>
            <a:ext cx="228600" cy="228600"/>
          </a:xfrm>
          <a:prstGeom prst="ellipse">
            <a:avLst/>
          </a:prstGeom>
          <a:solidFill>
            <a:srgbClr val="00B050">
              <a:alpha val="69804"/>
            </a:srgbClr>
          </a:solidFill>
          <a:ln w="3175" cap="flat" cmpd="sng" algn="ctr">
            <a:solidFill>
              <a:srgbClr val="3F3F3F">
                <a:lumMod val="50000"/>
                <a:lumOff val="50000"/>
              </a:srgbClr>
            </a:solidFill>
            <a:prstDash val="solid"/>
            <a:headEnd type="none" w="med" len="med"/>
            <a:tailEnd type="none" w="med" len="med"/>
          </a:ln>
          <a:effectLst/>
        </p:spPr>
        <p:txBody>
          <a:bodyPr vert="horz" wrap="square" lIns="186521" tIns="149217" rIns="186521" bIns="149217"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pitchFamily="34" charset="0"/>
              <a:ea typeface="+mn-ea"/>
              <a:cs typeface="Calibri" panose="020F0502020204030204" pitchFamily="34" charset="0"/>
            </a:endParaRPr>
          </a:p>
        </p:txBody>
      </p:sp>
      <p:sp>
        <p:nvSpPr>
          <p:cNvPr id="40" name="Oval 39">
            <a:extLst>
              <a:ext uri="{FF2B5EF4-FFF2-40B4-BE49-F238E27FC236}">
                <a16:creationId xmlns:a16="http://schemas.microsoft.com/office/drawing/2014/main" id="{6BB4FB3A-D580-794B-8C2A-788A2771818B}"/>
              </a:ext>
            </a:extLst>
          </p:cNvPr>
          <p:cNvSpPr/>
          <p:nvPr/>
        </p:nvSpPr>
        <p:spPr bwMode="auto">
          <a:xfrm>
            <a:off x="6157486" y="3864314"/>
            <a:ext cx="228600" cy="228600"/>
          </a:xfrm>
          <a:prstGeom prst="ellipse">
            <a:avLst/>
          </a:prstGeom>
          <a:solidFill>
            <a:srgbClr val="FF0000">
              <a:alpha val="60000"/>
            </a:srgbClr>
          </a:solidFill>
          <a:ln w="3175" cap="flat" cmpd="sng" algn="ctr">
            <a:solidFill>
              <a:srgbClr val="3F3F3F">
                <a:lumMod val="50000"/>
                <a:lumOff val="50000"/>
              </a:srgbClr>
            </a:solidFill>
            <a:prstDash val="solid"/>
            <a:headEnd type="none" w="med" len="med"/>
            <a:tailEnd type="none" w="med" len="med"/>
          </a:ln>
          <a:effectLst/>
        </p:spPr>
        <p:txBody>
          <a:bodyPr vert="horz" wrap="square" lIns="186521" tIns="149217" rIns="186521" bIns="149217"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pitchFamily="34" charset="0"/>
              <a:ea typeface="+mn-ea"/>
              <a:cs typeface="Calibri" panose="020F0502020204030204" pitchFamily="34" charset="0"/>
            </a:endParaRPr>
          </a:p>
        </p:txBody>
      </p:sp>
      <p:sp>
        <p:nvSpPr>
          <p:cNvPr id="41" name="engage">
            <a:extLst>
              <a:ext uri="{FF2B5EF4-FFF2-40B4-BE49-F238E27FC236}">
                <a16:creationId xmlns:a16="http://schemas.microsoft.com/office/drawing/2014/main" id="{ACAF06A5-1ECD-5242-8025-E2ABEFBF32DB}"/>
              </a:ext>
            </a:extLst>
          </p:cNvPr>
          <p:cNvSpPr/>
          <p:nvPr/>
        </p:nvSpPr>
        <p:spPr bwMode="auto">
          <a:xfrm>
            <a:off x="5678290" y="2681564"/>
            <a:ext cx="2567772" cy="70472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262" rIns="182828" bIns="146262" numCol="1" spcCol="0" rtlCol="0" fromWordArt="0" anchor="ctr" anchorCtr="0" forceAA="0" compatLnSpc="1">
            <a:prstTxWarp prst="textNoShape">
              <a:avLst/>
            </a:prstTxWarp>
            <a:spAutoFit/>
          </a:bodyPr>
          <a:lstStyle/>
          <a:p>
            <a:pPr algn="ctr" defTabSz="932114">
              <a:lnSpc>
                <a:spcPct val="95000"/>
              </a:lnSpc>
              <a:spcBef>
                <a:spcPct val="0"/>
              </a:spcBef>
              <a:buClrTx/>
              <a:buFontTx/>
              <a:buNone/>
              <a:defRPr/>
            </a:pPr>
            <a:r>
              <a:rPr lang="en-US" sz="2800" b="1" spc="150" dirty="0">
                <a:solidFill>
                  <a:schemeClr val="tx1">
                    <a:lumMod val="65000"/>
                    <a:lumOff val="35000"/>
                  </a:schemeClr>
                </a:solidFill>
                <a:latin typeface="Calibri" panose="020F0502020204030204" pitchFamily="34" charset="0"/>
                <a:ea typeface="+mn-ea"/>
                <a:cs typeface="Calibri" panose="020F0502020204030204" pitchFamily="34" charset="0"/>
              </a:rPr>
              <a:t>YES</a:t>
            </a:r>
          </a:p>
        </p:txBody>
      </p:sp>
      <p:cxnSp>
        <p:nvCxnSpPr>
          <p:cNvPr id="42" name="Straight Connector 41">
            <a:extLst>
              <a:ext uri="{FF2B5EF4-FFF2-40B4-BE49-F238E27FC236}">
                <a16:creationId xmlns:a16="http://schemas.microsoft.com/office/drawing/2014/main" id="{F99EFF46-A374-CB4A-B50F-E0F6442CB5C8}"/>
              </a:ext>
            </a:extLst>
          </p:cNvPr>
          <p:cNvCxnSpPr>
            <a:cxnSpLocks/>
          </p:cNvCxnSpPr>
          <p:nvPr/>
        </p:nvCxnSpPr>
        <p:spPr>
          <a:xfrm>
            <a:off x="1559281" y="2658020"/>
            <a:ext cx="7882053" cy="0"/>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140781F-B96F-3D44-B5B8-646120CFAA27}"/>
              </a:ext>
            </a:extLst>
          </p:cNvPr>
          <p:cNvCxnSpPr>
            <a:cxnSpLocks/>
          </p:cNvCxnSpPr>
          <p:nvPr/>
        </p:nvCxnSpPr>
        <p:spPr>
          <a:xfrm>
            <a:off x="1569469" y="4380215"/>
            <a:ext cx="7882053" cy="0"/>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624EEEA-3C5A-564A-90EA-98AD38DA8C7C}"/>
              </a:ext>
            </a:extLst>
          </p:cNvPr>
          <p:cNvCxnSpPr>
            <a:cxnSpLocks/>
          </p:cNvCxnSpPr>
          <p:nvPr/>
        </p:nvCxnSpPr>
        <p:spPr>
          <a:xfrm>
            <a:off x="1559280" y="5286583"/>
            <a:ext cx="7882053" cy="0"/>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engage">
            <a:extLst>
              <a:ext uri="{FF2B5EF4-FFF2-40B4-BE49-F238E27FC236}">
                <a16:creationId xmlns:a16="http://schemas.microsoft.com/office/drawing/2014/main" id="{2D9C69B7-8FE0-874E-B085-FA3D160A78AD}"/>
              </a:ext>
            </a:extLst>
          </p:cNvPr>
          <p:cNvSpPr/>
          <p:nvPr/>
        </p:nvSpPr>
        <p:spPr bwMode="auto">
          <a:xfrm>
            <a:off x="5726511" y="3621644"/>
            <a:ext cx="2567772" cy="70472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262" rIns="182828" bIns="146262" numCol="1" spcCol="0" rtlCol="0" fromWordArt="0" anchor="ctr" anchorCtr="0" forceAA="0" compatLnSpc="1">
            <a:prstTxWarp prst="textNoShape">
              <a:avLst/>
            </a:prstTxWarp>
            <a:spAutoFit/>
          </a:bodyPr>
          <a:lstStyle/>
          <a:p>
            <a:pPr algn="ctr" defTabSz="932114">
              <a:lnSpc>
                <a:spcPct val="95000"/>
              </a:lnSpc>
              <a:spcBef>
                <a:spcPct val="0"/>
              </a:spcBef>
              <a:buClrTx/>
              <a:buFontTx/>
              <a:buNone/>
              <a:defRPr/>
            </a:pPr>
            <a:r>
              <a:rPr lang="en-US" sz="2800" b="1" spc="150" dirty="0">
                <a:solidFill>
                  <a:schemeClr val="tx1">
                    <a:lumMod val="65000"/>
                    <a:lumOff val="35000"/>
                  </a:schemeClr>
                </a:solidFill>
                <a:latin typeface="Calibri" panose="020F0502020204030204" pitchFamily="34" charset="0"/>
                <a:ea typeface="+mn-ea"/>
                <a:cs typeface="Calibri" panose="020F0502020204030204" pitchFamily="34" charset="0"/>
              </a:rPr>
              <a:t>NO</a:t>
            </a:r>
          </a:p>
        </p:txBody>
      </p:sp>
      <p:sp>
        <p:nvSpPr>
          <p:cNvPr id="48" name="Oval 47">
            <a:extLst>
              <a:ext uri="{FF2B5EF4-FFF2-40B4-BE49-F238E27FC236}">
                <a16:creationId xmlns:a16="http://schemas.microsoft.com/office/drawing/2014/main" id="{A2443704-49FA-134E-B9F2-C9895E126AE0}"/>
              </a:ext>
            </a:extLst>
          </p:cNvPr>
          <p:cNvSpPr/>
          <p:nvPr/>
        </p:nvSpPr>
        <p:spPr bwMode="auto">
          <a:xfrm>
            <a:off x="6154599" y="4671215"/>
            <a:ext cx="228600" cy="228600"/>
          </a:xfrm>
          <a:prstGeom prst="ellipse">
            <a:avLst/>
          </a:prstGeom>
          <a:solidFill>
            <a:srgbClr val="FF0000">
              <a:alpha val="60000"/>
            </a:srgbClr>
          </a:solidFill>
          <a:ln w="3175" cap="flat" cmpd="sng" algn="ctr">
            <a:solidFill>
              <a:srgbClr val="3F3F3F">
                <a:lumMod val="50000"/>
                <a:lumOff val="50000"/>
              </a:srgbClr>
            </a:solidFill>
            <a:prstDash val="solid"/>
            <a:headEnd type="none" w="med" len="med"/>
            <a:tailEnd type="none" w="med" len="med"/>
          </a:ln>
          <a:effectLst/>
        </p:spPr>
        <p:txBody>
          <a:bodyPr vert="horz" wrap="square" lIns="186521" tIns="149217" rIns="186521" bIns="149217"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pitchFamily="34" charset="0"/>
              <a:ea typeface="+mn-ea"/>
              <a:cs typeface="Calibri" panose="020F0502020204030204" pitchFamily="34" charset="0"/>
            </a:endParaRPr>
          </a:p>
        </p:txBody>
      </p:sp>
      <p:sp>
        <p:nvSpPr>
          <p:cNvPr id="49" name="engage">
            <a:extLst>
              <a:ext uri="{FF2B5EF4-FFF2-40B4-BE49-F238E27FC236}">
                <a16:creationId xmlns:a16="http://schemas.microsoft.com/office/drawing/2014/main" id="{2877C1B4-036C-0740-8F27-B94CED6B4B1F}"/>
              </a:ext>
            </a:extLst>
          </p:cNvPr>
          <p:cNvSpPr/>
          <p:nvPr/>
        </p:nvSpPr>
        <p:spPr bwMode="auto">
          <a:xfrm>
            <a:off x="5723624" y="4428545"/>
            <a:ext cx="2567772" cy="70472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262" rIns="182828" bIns="146262" numCol="1" spcCol="0" rtlCol="0" fromWordArt="0" anchor="ctr" anchorCtr="0" forceAA="0" compatLnSpc="1">
            <a:prstTxWarp prst="textNoShape">
              <a:avLst/>
            </a:prstTxWarp>
            <a:spAutoFit/>
          </a:bodyPr>
          <a:lstStyle/>
          <a:p>
            <a:pPr algn="ctr" defTabSz="932114">
              <a:lnSpc>
                <a:spcPct val="95000"/>
              </a:lnSpc>
              <a:spcBef>
                <a:spcPct val="0"/>
              </a:spcBef>
              <a:buClrTx/>
              <a:buFontTx/>
              <a:buNone/>
              <a:defRPr/>
            </a:pPr>
            <a:r>
              <a:rPr lang="en-US" sz="2800" b="1" spc="150" dirty="0">
                <a:solidFill>
                  <a:schemeClr val="tx1">
                    <a:lumMod val="65000"/>
                    <a:lumOff val="35000"/>
                  </a:schemeClr>
                </a:solidFill>
                <a:latin typeface="Calibri" panose="020F0502020204030204" pitchFamily="34" charset="0"/>
                <a:ea typeface="+mn-ea"/>
                <a:cs typeface="Calibri" panose="020F0502020204030204" pitchFamily="34" charset="0"/>
              </a:rPr>
              <a:t>NO</a:t>
            </a:r>
          </a:p>
        </p:txBody>
      </p:sp>
    </p:spTree>
    <p:extLst>
      <p:ext uri="{BB962C8B-B14F-4D97-AF65-F5344CB8AC3E}">
        <p14:creationId xmlns:p14="http://schemas.microsoft.com/office/powerpoint/2010/main" val="418841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06A54D6-9E40-423A-947D-F9CF1F5D71E9}"/>
              </a:ext>
            </a:extLst>
          </p:cNvPr>
          <p:cNvSpPr>
            <a:spLocks noGrp="1"/>
          </p:cNvSpPr>
          <p:nvPr>
            <p:ph type="body" sz="quarter" idx="4294967295"/>
          </p:nvPr>
        </p:nvSpPr>
        <p:spPr>
          <a:xfrm>
            <a:off x="1096403" y="1397876"/>
            <a:ext cx="9999194" cy="4193627"/>
          </a:xfrm>
        </p:spPr>
        <p:txBody>
          <a:bodyPr anchor="ctr"/>
          <a:lstStyle/>
          <a:p>
            <a:pPr marL="0" indent="0" algn="ctr">
              <a:buNone/>
            </a:pPr>
            <a:r>
              <a:rPr lang="en-US" sz="4000" b="1" dirty="0">
                <a:solidFill>
                  <a:schemeClr val="bg1"/>
                </a:solidFill>
                <a:latin typeface="Calibri" panose="020F0502020204030204" pitchFamily="34" charset="0"/>
                <a:cs typeface="Calibri" panose="020F0502020204030204" pitchFamily="34" charset="0"/>
              </a:rPr>
              <a:t>What does this mean?</a:t>
            </a:r>
          </a:p>
          <a:p>
            <a:pPr>
              <a:buClr>
                <a:schemeClr val="bg1"/>
              </a:buClr>
              <a:buFont typeface="Arial" panose="020B0604020202020204" pitchFamily="34" charset="0"/>
              <a:buChar char="•"/>
            </a:pPr>
            <a:r>
              <a:rPr lang="en-US" sz="3200" b="1" i="1" dirty="0">
                <a:solidFill>
                  <a:schemeClr val="bg1"/>
                </a:solidFill>
                <a:latin typeface="Calibri" panose="020F0502020204030204" pitchFamily="34" charset="0"/>
                <a:cs typeface="Calibri" panose="020F0502020204030204" pitchFamily="34" charset="0"/>
              </a:rPr>
              <a:t>A statistically and practically significant decrease in Gross Conversion was observed but with no significant differences in Net Conversion. </a:t>
            </a:r>
          </a:p>
          <a:p>
            <a:pPr>
              <a:buClr>
                <a:schemeClr val="bg1"/>
              </a:buClr>
              <a:buFont typeface="Arial" panose="020B0604020202020204" pitchFamily="34" charset="0"/>
              <a:buChar char="•"/>
            </a:pPr>
            <a:r>
              <a:rPr lang="en-US" sz="3200" b="1" i="1" dirty="0">
                <a:solidFill>
                  <a:schemeClr val="bg1"/>
                </a:solidFill>
                <a:latin typeface="Calibri" panose="020F0502020204030204" pitchFamily="34" charset="0"/>
                <a:cs typeface="Calibri" panose="020F0502020204030204" pitchFamily="34" charset="0"/>
              </a:rPr>
              <a:t>This translates to a decrease in enrollment not coupled to an increase in students staying for the requisite 14 days to trigger payment</a:t>
            </a:r>
          </a:p>
        </p:txBody>
      </p:sp>
    </p:spTree>
    <p:extLst>
      <p:ext uri="{BB962C8B-B14F-4D97-AF65-F5344CB8AC3E}">
        <p14:creationId xmlns:p14="http://schemas.microsoft.com/office/powerpoint/2010/main" val="1344353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F40DF0-975F-3946-92B8-E8242A46CD33}"/>
              </a:ext>
            </a:extLst>
          </p:cNvPr>
          <p:cNvSpPr/>
          <p:nvPr/>
        </p:nvSpPr>
        <p:spPr bwMode="auto">
          <a:xfrm>
            <a:off x="1416914" y="46407"/>
            <a:ext cx="1944000" cy="432000"/>
          </a:xfrm>
          <a:prstGeom prst="rect">
            <a:avLst/>
          </a:prstGeom>
          <a:noFill/>
          <a:ln w="6350" cap="flat" cmpd="sng" algn="ctr">
            <a:solidFill>
              <a:srgbClr val="000000">
                <a:lumMod val="20000"/>
                <a:lumOff val="80000"/>
              </a:srgbClr>
            </a:solidFill>
            <a:prstDash val="solid"/>
            <a:headEnd type="none" w="med" len="med"/>
            <a:tailEnd type="none" w="med" len="med"/>
          </a:ln>
          <a:effectLst/>
        </p:spPr>
        <p:txBody>
          <a:bodyPr rot="0" spcFirstLastPara="0" vertOverflow="overflow" horzOverflow="overflow" vert="horz" wrap="square" lIns="91401" tIns="91401" rIns="91401" bIns="91401" numCol="1" spcCol="0" rtlCol="0" fromWordArt="0" anchor="ctr" anchorCtr="0" forceAA="0" compatLnSpc="1">
            <a:prstTxWarp prst="textNoShape">
              <a:avLst/>
            </a:prstTxWarp>
            <a:noAutofit/>
          </a:bodyPr>
          <a:lstStyle/>
          <a:p>
            <a:pPr marL="0" marR="0" lvl="0" indent="0" algn="ctr" defTabSz="914165" rtl="0" eaLnBrk="1" fontAlgn="auto" latinLnBrk="0" hangingPunct="1">
              <a:lnSpc>
                <a:spcPct val="90000"/>
              </a:lnSpc>
              <a:spcBef>
                <a:spcPts val="0"/>
              </a:spcBef>
              <a:spcAft>
                <a:spcPts val="0"/>
              </a:spcAft>
              <a:buClrTx/>
              <a:buSzTx/>
              <a:buFont typeface="Arial"/>
              <a:buNone/>
              <a:tabLst/>
              <a:defRPr/>
            </a:pPr>
            <a:r>
              <a:rPr kumimoji="0" lang="en-US" sz="1600" b="1" i="0" u="none" strike="noStrike" kern="0" cap="none" spc="300" normalizeH="0" baseline="0" noProof="0" dirty="0">
                <a:ln>
                  <a:noFill/>
                </a:ln>
                <a:solidFill>
                  <a:srgbClr val="FFFFFF">
                    <a:lumMod val="50000"/>
                  </a:srgbClr>
                </a:solidFill>
                <a:effectLst/>
                <a:uLnTx/>
                <a:uFillTx/>
                <a:latin typeface="Calibri" panose="020F0502020204030204" pitchFamily="34" charset="0"/>
                <a:ea typeface="+mn-ea"/>
                <a:cs typeface="Calibri" panose="020F0502020204030204" pitchFamily="34" charset="0"/>
                <a:sym typeface="Arial"/>
              </a:rPr>
              <a:t>DATASET/</a:t>
            </a:r>
          </a:p>
          <a:p>
            <a:pPr marL="0" marR="0" lvl="0" indent="0" algn="ctr" defTabSz="914165" rtl="0" eaLnBrk="1" fontAlgn="auto" latinLnBrk="0" hangingPunct="1">
              <a:lnSpc>
                <a:spcPct val="90000"/>
              </a:lnSpc>
              <a:spcBef>
                <a:spcPts val="0"/>
              </a:spcBef>
              <a:spcAft>
                <a:spcPts val="0"/>
              </a:spcAft>
              <a:buClrTx/>
              <a:buSzTx/>
              <a:buFont typeface="Arial"/>
              <a:buNone/>
              <a:tabLst/>
              <a:defRPr/>
            </a:pPr>
            <a:r>
              <a:rPr kumimoji="0" lang="en-US" sz="1600" b="1" i="0" u="none" strike="noStrike" kern="0" cap="none" spc="300" normalizeH="0" baseline="0" noProof="0" dirty="0">
                <a:ln>
                  <a:noFill/>
                </a:ln>
                <a:solidFill>
                  <a:srgbClr val="FFFFFF">
                    <a:lumMod val="50000"/>
                  </a:srgbClr>
                </a:solidFill>
                <a:effectLst/>
                <a:uLnTx/>
                <a:uFillTx/>
                <a:latin typeface="Calibri" panose="020F0502020204030204" pitchFamily="34" charset="0"/>
                <a:ea typeface="+mn-ea"/>
                <a:cs typeface="Calibri" panose="020F0502020204030204" pitchFamily="34" charset="0"/>
                <a:sym typeface="Arial"/>
              </a:rPr>
              <a:t>MEASURES</a:t>
            </a:r>
          </a:p>
        </p:txBody>
      </p:sp>
      <p:sp>
        <p:nvSpPr>
          <p:cNvPr id="38" name="Rectangle 37">
            <a:extLst>
              <a:ext uri="{FF2B5EF4-FFF2-40B4-BE49-F238E27FC236}">
                <a16:creationId xmlns:a16="http://schemas.microsoft.com/office/drawing/2014/main" id="{00F52C26-58FF-3344-AFCB-FA8AD02B0FAB}"/>
              </a:ext>
            </a:extLst>
          </p:cNvPr>
          <p:cNvSpPr/>
          <p:nvPr/>
        </p:nvSpPr>
        <p:spPr bwMode="auto">
          <a:xfrm>
            <a:off x="3639731" y="46407"/>
            <a:ext cx="2587808" cy="432000"/>
          </a:xfrm>
          <a:prstGeom prst="rect">
            <a:avLst/>
          </a:prstGeom>
          <a:noFill/>
          <a:ln w="6350" cap="flat" cmpd="sng" algn="ctr">
            <a:solidFill>
              <a:srgbClr val="000000">
                <a:lumMod val="20000"/>
                <a:lumOff val="80000"/>
              </a:srgbClr>
            </a:solidFill>
            <a:prstDash val="solid"/>
            <a:headEnd type="none" w="med" len="med"/>
            <a:tailEnd type="none" w="med" len="med"/>
          </a:ln>
          <a:effectLst/>
        </p:spPr>
        <p:txBody>
          <a:bodyPr rot="0" spcFirstLastPara="0" vertOverflow="overflow" horzOverflow="overflow" vert="horz" wrap="square" lIns="91401" tIns="91401" rIns="91401" bIns="91401" numCol="1" spcCol="0" rtlCol="0" fromWordArt="0" anchor="ctr" anchorCtr="0" forceAA="0" compatLnSpc="1">
            <a:prstTxWarp prst="textNoShape">
              <a:avLst/>
            </a:prstTxWarp>
            <a:noAutofit/>
          </a:bodyPr>
          <a:lstStyle/>
          <a:p>
            <a:pPr marL="0" marR="0" lvl="0" indent="0" algn="ctr" defTabSz="914165" rtl="0" eaLnBrk="1" fontAlgn="auto" latinLnBrk="0" hangingPunct="1">
              <a:lnSpc>
                <a:spcPct val="90000"/>
              </a:lnSpc>
              <a:spcBef>
                <a:spcPts val="0"/>
              </a:spcBef>
              <a:spcAft>
                <a:spcPts val="0"/>
              </a:spcAft>
              <a:buClrTx/>
              <a:buSzTx/>
              <a:buFont typeface="Arial"/>
              <a:buNone/>
              <a:tabLst/>
              <a:defRPr/>
            </a:pPr>
            <a:r>
              <a:rPr kumimoji="0" lang="en-US" sz="1600" b="1" i="0" u="none" strike="noStrike" kern="0" cap="none" spc="300" normalizeH="0" baseline="0" noProof="0" dirty="0">
                <a:ln>
                  <a:noFill/>
                </a:ln>
                <a:solidFill>
                  <a:srgbClr val="FFFFFF">
                    <a:lumMod val="50000"/>
                  </a:srgbClr>
                </a:solidFill>
                <a:effectLst/>
                <a:uLnTx/>
                <a:uFillTx/>
                <a:latin typeface="Calibri" panose="020F0502020204030204" pitchFamily="34" charset="0"/>
                <a:ea typeface="+mn-ea"/>
                <a:cs typeface="Calibri" panose="020F0502020204030204" pitchFamily="34" charset="0"/>
                <a:sym typeface="Arial"/>
              </a:rPr>
              <a:t>METHODS: </a:t>
            </a:r>
          </a:p>
          <a:p>
            <a:pPr marL="0" marR="0" lvl="0" indent="0" algn="ctr" defTabSz="914165" rtl="0" eaLnBrk="1" fontAlgn="auto" latinLnBrk="0" hangingPunct="1">
              <a:lnSpc>
                <a:spcPct val="90000"/>
              </a:lnSpc>
              <a:spcBef>
                <a:spcPts val="0"/>
              </a:spcBef>
              <a:spcAft>
                <a:spcPts val="0"/>
              </a:spcAft>
              <a:buClrTx/>
              <a:buSzTx/>
              <a:buFont typeface="Arial"/>
              <a:buNone/>
              <a:tabLst/>
              <a:defRPr/>
            </a:pPr>
            <a:r>
              <a:rPr kumimoji="0" lang="en-US" sz="1600" b="1" i="0" u="none" strike="noStrike" kern="0" cap="none" spc="300" normalizeH="0" baseline="0" noProof="0" dirty="0">
                <a:ln>
                  <a:noFill/>
                </a:ln>
                <a:solidFill>
                  <a:srgbClr val="FFFFFF">
                    <a:lumMod val="50000"/>
                  </a:srgbClr>
                </a:solidFill>
                <a:effectLst/>
                <a:uLnTx/>
                <a:uFillTx/>
                <a:latin typeface="Calibri" panose="020F0502020204030204" pitchFamily="34" charset="0"/>
                <a:ea typeface="+mn-ea"/>
                <a:cs typeface="Calibri" panose="020F0502020204030204" pitchFamily="34" charset="0"/>
                <a:sym typeface="Arial"/>
              </a:rPr>
              <a:t>CAUSAL ANALYSIS</a:t>
            </a:r>
          </a:p>
        </p:txBody>
      </p:sp>
      <p:sp>
        <p:nvSpPr>
          <p:cNvPr id="43" name="Rectangle 42">
            <a:extLst>
              <a:ext uri="{FF2B5EF4-FFF2-40B4-BE49-F238E27FC236}">
                <a16:creationId xmlns:a16="http://schemas.microsoft.com/office/drawing/2014/main" id="{2013DF17-0F7B-5240-BF54-F218B0AF6543}"/>
              </a:ext>
            </a:extLst>
          </p:cNvPr>
          <p:cNvSpPr/>
          <p:nvPr/>
        </p:nvSpPr>
        <p:spPr bwMode="auto">
          <a:xfrm>
            <a:off x="6506356" y="46407"/>
            <a:ext cx="1944000" cy="432000"/>
          </a:xfrm>
          <a:prstGeom prst="rect">
            <a:avLst/>
          </a:prstGeom>
          <a:solidFill>
            <a:schemeClr val="accent4">
              <a:lumMod val="20000"/>
              <a:lumOff val="80000"/>
            </a:schemeClr>
          </a:solidFill>
          <a:ln w="6350" cap="flat" cmpd="sng" algn="ctr">
            <a:solidFill>
              <a:srgbClr val="000000">
                <a:lumMod val="20000"/>
                <a:lumOff val="80000"/>
              </a:srgbClr>
            </a:solidFill>
            <a:prstDash val="solid"/>
            <a:headEnd type="none" w="med" len="med"/>
            <a:tailEnd type="none" w="med" len="med"/>
          </a:ln>
          <a:effectLst/>
        </p:spPr>
        <p:txBody>
          <a:bodyPr rot="0" spcFirstLastPara="0" vertOverflow="overflow" horzOverflow="overflow" vert="horz" wrap="square" lIns="91401" tIns="91401" rIns="91401" bIns="91401" numCol="1" spcCol="0" rtlCol="0" fromWordArt="0" anchor="ctr" anchorCtr="0" forceAA="0" compatLnSpc="1">
            <a:prstTxWarp prst="textNoShape">
              <a:avLst/>
            </a:prstTxWarp>
            <a:noAutofit/>
          </a:bodyPr>
          <a:lstStyle/>
          <a:p>
            <a:pPr marL="0" marR="0" lvl="0" indent="0" algn="ctr" defTabSz="914165" rtl="0" eaLnBrk="1" fontAlgn="auto" latinLnBrk="0" hangingPunct="1">
              <a:lnSpc>
                <a:spcPct val="90000"/>
              </a:lnSpc>
              <a:spcBef>
                <a:spcPts val="0"/>
              </a:spcBef>
              <a:spcAft>
                <a:spcPts val="0"/>
              </a:spcAft>
              <a:buClrTx/>
              <a:buSzTx/>
              <a:buFontTx/>
              <a:buNone/>
              <a:tabLst/>
              <a:defRPr/>
            </a:pPr>
            <a:r>
              <a:rPr kumimoji="0" lang="en-US" sz="1600" b="1" i="0" u="none" strike="noStrike" kern="0" cap="none" spc="300" normalizeH="0" baseline="0" noProof="0" dirty="0">
                <a:ln>
                  <a:noFill/>
                </a:ln>
                <a:solidFill>
                  <a:srgbClr val="FFFFFF">
                    <a:lumMod val="50000"/>
                  </a:srgbClr>
                </a:solidFill>
                <a:effectLst/>
                <a:uLnTx/>
                <a:uFillTx/>
                <a:latin typeface="Calibri" panose="020F0502020204030204" pitchFamily="34" charset="0"/>
                <a:ea typeface="+mn-ea"/>
                <a:cs typeface="Calibri" panose="020F0502020204030204" pitchFamily="34" charset="0"/>
                <a:sym typeface="Arial"/>
              </a:rPr>
              <a:t>RESULTS</a:t>
            </a:r>
          </a:p>
        </p:txBody>
      </p:sp>
      <p:sp>
        <p:nvSpPr>
          <p:cNvPr id="44" name="Rectangle 43">
            <a:extLst>
              <a:ext uri="{FF2B5EF4-FFF2-40B4-BE49-F238E27FC236}">
                <a16:creationId xmlns:a16="http://schemas.microsoft.com/office/drawing/2014/main" id="{59E7EC2A-DB5C-404D-85F8-CEC01CB3FB5D}"/>
              </a:ext>
            </a:extLst>
          </p:cNvPr>
          <p:cNvSpPr/>
          <p:nvPr/>
        </p:nvSpPr>
        <p:spPr bwMode="auto">
          <a:xfrm>
            <a:off x="8729173" y="46407"/>
            <a:ext cx="1944000" cy="432000"/>
          </a:xfrm>
          <a:prstGeom prst="rect">
            <a:avLst/>
          </a:prstGeom>
          <a:solidFill>
            <a:srgbClr val="FFFFFF"/>
          </a:solidFill>
          <a:ln w="6350" cap="flat" cmpd="sng" algn="ctr">
            <a:solidFill>
              <a:srgbClr val="000000">
                <a:lumMod val="20000"/>
                <a:lumOff val="80000"/>
              </a:srgbClr>
            </a:solidFill>
            <a:prstDash val="solid"/>
            <a:headEnd type="none" w="med" len="med"/>
            <a:tailEnd type="none" w="med" len="med"/>
          </a:ln>
          <a:effectLst/>
        </p:spPr>
        <p:txBody>
          <a:bodyPr rot="0" spcFirstLastPara="0" vertOverflow="overflow" horzOverflow="overflow" vert="horz" wrap="square" lIns="91401" tIns="91401" rIns="91401" bIns="91401" numCol="1" spcCol="0" rtlCol="0" fromWordArt="0" anchor="ctr" anchorCtr="0" forceAA="0" compatLnSpc="1">
            <a:prstTxWarp prst="textNoShape">
              <a:avLst/>
            </a:prstTxWarp>
            <a:noAutofit/>
          </a:bodyPr>
          <a:lstStyle/>
          <a:p>
            <a:pPr marL="0" marR="0" lvl="0" indent="0" algn="ctr" defTabSz="914165" rtl="0" eaLnBrk="1" fontAlgn="auto" latinLnBrk="0" hangingPunct="1">
              <a:lnSpc>
                <a:spcPct val="90000"/>
              </a:lnSpc>
              <a:spcBef>
                <a:spcPts val="0"/>
              </a:spcBef>
              <a:spcAft>
                <a:spcPts val="0"/>
              </a:spcAft>
              <a:buClrTx/>
              <a:buSzTx/>
              <a:buFontTx/>
              <a:buNone/>
              <a:tabLst/>
              <a:defRPr/>
            </a:pPr>
            <a:r>
              <a:rPr kumimoji="0" lang="en-US" sz="1600" b="1" i="0" u="none" strike="noStrike" kern="0" cap="none" spc="300" normalizeH="0" baseline="0" noProof="0" dirty="0">
                <a:ln>
                  <a:noFill/>
                </a:ln>
                <a:solidFill>
                  <a:srgbClr val="FFFFFF">
                    <a:lumMod val="50000"/>
                  </a:srgbClr>
                </a:solidFill>
                <a:effectLst/>
                <a:uLnTx/>
                <a:uFillTx/>
                <a:latin typeface="Calibri" panose="020F0502020204030204" pitchFamily="34" charset="0"/>
                <a:ea typeface="+mn-ea"/>
                <a:cs typeface="Calibri" panose="020F0502020204030204" pitchFamily="34" charset="0"/>
                <a:sym typeface="Arial"/>
              </a:rPr>
              <a:t>IMPLICATIONS</a:t>
            </a:r>
          </a:p>
        </p:txBody>
      </p:sp>
      <p:sp>
        <p:nvSpPr>
          <p:cNvPr id="27" name="Google Shape;487;p52">
            <a:extLst>
              <a:ext uri="{FF2B5EF4-FFF2-40B4-BE49-F238E27FC236}">
                <a16:creationId xmlns:a16="http://schemas.microsoft.com/office/drawing/2014/main" id="{CB93BB58-7F86-F348-BD7A-48DA7EA77E72}"/>
              </a:ext>
            </a:extLst>
          </p:cNvPr>
          <p:cNvSpPr txBox="1">
            <a:spLocks/>
          </p:cNvSpPr>
          <p:nvPr/>
        </p:nvSpPr>
        <p:spPr>
          <a:xfrm>
            <a:off x="534180" y="626938"/>
            <a:ext cx="11027199" cy="97210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61950" algn="ctr"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L="914400" marR="0" lvl="1" indent="-342900"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L="1371600" marR="0" lvl="2" indent="-323850"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L="1828800" marR="0" lvl="3"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L="2286000" marR="0" lvl="4"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L="2743200" marR="0" lvl="5"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L="3200400" marR="0" lvl="6"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L="3657600" marR="0" lvl="7"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L="4114800" marR="0" lvl="8"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pPr marL="0" marR="0" lvl="0" indent="0" algn="l" defTabSz="1219170" rtl="0" eaLnBrk="1" fontAlgn="auto" latinLnBrk="0" hangingPunct="1">
              <a:lnSpc>
                <a:spcPct val="90000"/>
              </a:lnSpc>
              <a:spcBef>
                <a:spcPts val="0"/>
              </a:spcBef>
              <a:spcAft>
                <a:spcPts val="0"/>
              </a:spcAft>
              <a:buClr>
                <a:srgbClr val="000000"/>
              </a:buClr>
              <a:buSzPts val="1100"/>
              <a:buFont typeface="Arial"/>
              <a:buNone/>
              <a:tabLst/>
              <a:defRPr/>
            </a:pPr>
            <a:r>
              <a:rPr kumimoji="0" lang="en-IN" sz="2800" b="1" i="0" u="none" strike="noStrike" kern="0" cap="none" spc="0" normalizeH="0" baseline="0" noProof="0" dirty="0">
                <a:ln>
                  <a:noFill/>
                </a:ln>
                <a:solidFill>
                  <a:srgbClr val="000000"/>
                </a:solidFill>
                <a:effectLst/>
                <a:uLnTx/>
                <a:uFillTx/>
                <a:latin typeface="Calibri"/>
                <a:cs typeface="Calibri"/>
                <a:sym typeface="Calibri"/>
              </a:rPr>
              <a:t>Deeper Dive into how the Gross conversion metric is being affected by the experiment</a:t>
            </a:r>
          </a:p>
        </p:txBody>
      </p:sp>
      <p:graphicFrame>
        <p:nvGraphicFramePr>
          <p:cNvPr id="26" name="Google Shape;403;p43">
            <a:extLst>
              <a:ext uri="{FF2B5EF4-FFF2-40B4-BE49-F238E27FC236}">
                <a16:creationId xmlns:a16="http://schemas.microsoft.com/office/drawing/2014/main" id="{6513310A-7585-4890-AC9D-BB329BD7CE04}"/>
              </a:ext>
            </a:extLst>
          </p:cNvPr>
          <p:cNvGraphicFramePr/>
          <p:nvPr/>
        </p:nvGraphicFramePr>
        <p:xfrm>
          <a:off x="3131082" y="2113959"/>
          <a:ext cx="5929836" cy="3048025"/>
        </p:xfrm>
        <a:graphic>
          <a:graphicData uri="http://schemas.openxmlformats.org/drawingml/2006/table">
            <a:tbl>
              <a:tblPr>
                <a:noFill/>
                <a:tableStyleId>{DE729754-0E16-4AA6-AA34-433DF2729889}</a:tableStyleId>
              </a:tblPr>
              <a:tblGrid>
                <a:gridCol w="1684407">
                  <a:extLst>
                    <a:ext uri="{9D8B030D-6E8A-4147-A177-3AD203B41FA5}">
                      <a16:colId xmlns:a16="http://schemas.microsoft.com/office/drawing/2014/main" val="20000"/>
                    </a:ext>
                  </a:extLst>
                </a:gridCol>
                <a:gridCol w="2015413">
                  <a:extLst>
                    <a:ext uri="{9D8B030D-6E8A-4147-A177-3AD203B41FA5}">
                      <a16:colId xmlns:a16="http://schemas.microsoft.com/office/drawing/2014/main" val="20001"/>
                    </a:ext>
                  </a:extLst>
                </a:gridCol>
                <a:gridCol w="2230016">
                  <a:extLst>
                    <a:ext uri="{9D8B030D-6E8A-4147-A177-3AD203B41FA5}">
                      <a16:colId xmlns:a16="http://schemas.microsoft.com/office/drawing/2014/main" val="20002"/>
                    </a:ext>
                  </a:extLst>
                </a:gridCol>
              </a:tblGrid>
              <a:tr h="608425">
                <a:tc>
                  <a:txBody>
                    <a:bodyPr/>
                    <a:lstStyle/>
                    <a:p>
                      <a:pPr marL="0" lvl="0" indent="0" algn="ctr" rtl="0">
                        <a:spcBef>
                          <a:spcPts val="0"/>
                        </a:spcBef>
                        <a:spcAft>
                          <a:spcPts val="0"/>
                        </a:spcAft>
                        <a:buNone/>
                      </a:pPr>
                      <a:r>
                        <a:rPr lang="en-US" sz="2000" b="1" i="0" u="none" strike="noStrike" kern="0" cap="none" spc="300" dirty="0">
                          <a:solidFill>
                            <a:schemeClr val="tx1">
                              <a:lumMod val="75000"/>
                              <a:lumOff val="25000"/>
                            </a:schemeClr>
                          </a:solidFill>
                          <a:latin typeface="Calibri" panose="020F0502020204030204" pitchFamily="34" charset="0"/>
                          <a:ea typeface="+mn-ea"/>
                          <a:cs typeface="Calibri" panose="020F0502020204030204" pitchFamily="34" charset="0"/>
                          <a:sym typeface="Arial"/>
                        </a:rPr>
                        <a:t>VARIABLE</a:t>
                      </a:r>
                      <a:endParaRPr sz="2000" b="1" i="0" u="none" strike="noStrike" kern="0" cap="none" spc="300" dirty="0">
                        <a:solidFill>
                          <a:schemeClr val="tx1">
                            <a:lumMod val="75000"/>
                            <a:lumOff val="25000"/>
                          </a:schemeClr>
                        </a:solidFill>
                        <a:latin typeface="Calibri" panose="020F0502020204030204" pitchFamily="34" charset="0"/>
                        <a:ea typeface="+mn-ea"/>
                        <a:cs typeface="Calibri" panose="020F0502020204030204" pitchFamily="34" charset="0"/>
                        <a:sym typeface="Arial"/>
                      </a:endParaRPr>
                    </a:p>
                  </a:txBody>
                  <a:tcPr marL="91425" marR="91425" marT="91425" marB="91425" anchor="ctr"/>
                </a:tc>
                <a:tc>
                  <a:txBody>
                    <a:bodyPr/>
                    <a:lstStyle/>
                    <a:p>
                      <a:pPr marL="0" lvl="0" indent="0" algn="ctr" rtl="0">
                        <a:spcBef>
                          <a:spcPts val="0"/>
                        </a:spcBef>
                        <a:spcAft>
                          <a:spcPts val="0"/>
                        </a:spcAft>
                        <a:buNone/>
                      </a:pPr>
                      <a:r>
                        <a:rPr lang="en-US" sz="2000" b="1" i="0" u="none" strike="noStrike" kern="0" cap="none" spc="300" dirty="0">
                          <a:solidFill>
                            <a:schemeClr val="tx1">
                              <a:lumMod val="75000"/>
                              <a:lumOff val="25000"/>
                            </a:schemeClr>
                          </a:solidFill>
                          <a:latin typeface="Calibri" panose="020F0502020204030204" pitchFamily="34" charset="0"/>
                          <a:ea typeface="+mn-ea"/>
                          <a:cs typeface="Calibri" panose="020F0502020204030204" pitchFamily="34" charset="0"/>
                          <a:sym typeface="Arial"/>
                        </a:rPr>
                        <a:t>COEFFICIENT</a:t>
                      </a:r>
                      <a:endParaRPr sz="2000" b="1" i="0" u="none" strike="noStrike" kern="0" cap="none" spc="300" dirty="0">
                        <a:solidFill>
                          <a:schemeClr val="tx1">
                            <a:lumMod val="75000"/>
                            <a:lumOff val="25000"/>
                          </a:schemeClr>
                        </a:solidFill>
                        <a:latin typeface="Calibri" panose="020F0502020204030204" pitchFamily="34" charset="0"/>
                        <a:ea typeface="+mn-ea"/>
                        <a:cs typeface="Calibri" panose="020F0502020204030204" pitchFamily="34" charset="0"/>
                        <a:sym typeface="Arial"/>
                      </a:endParaRPr>
                    </a:p>
                  </a:txBody>
                  <a:tcPr marL="91425" marR="91425" marT="91425" marB="91425" anchor="ctr"/>
                </a:tc>
                <a:tc>
                  <a:txBody>
                    <a:bodyPr/>
                    <a:lstStyle/>
                    <a:p>
                      <a:pPr marL="0" lvl="0" indent="0" algn="ctr" rtl="0">
                        <a:spcBef>
                          <a:spcPts val="0"/>
                        </a:spcBef>
                        <a:spcAft>
                          <a:spcPts val="0"/>
                        </a:spcAft>
                        <a:buNone/>
                      </a:pPr>
                      <a:r>
                        <a:rPr lang="en-US" sz="2000" b="1" i="0" u="none" strike="noStrike" kern="0" cap="none" spc="300" dirty="0">
                          <a:solidFill>
                            <a:schemeClr val="tx1">
                              <a:lumMod val="75000"/>
                              <a:lumOff val="25000"/>
                            </a:schemeClr>
                          </a:solidFill>
                          <a:latin typeface="Calibri" panose="020F0502020204030204" pitchFamily="34" charset="0"/>
                          <a:ea typeface="+mn-ea"/>
                          <a:cs typeface="Calibri" panose="020F0502020204030204" pitchFamily="34" charset="0"/>
                          <a:sym typeface="Arial"/>
                        </a:rPr>
                        <a:t>SIGNIFICANCE</a:t>
                      </a:r>
                      <a:endParaRPr sz="2000" b="1" i="0" u="none" strike="noStrike" kern="0" cap="none" spc="300" dirty="0">
                        <a:solidFill>
                          <a:schemeClr val="tx1">
                            <a:lumMod val="75000"/>
                            <a:lumOff val="25000"/>
                          </a:schemeClr>
                        </a:solidFill>
                        <a:latin typeface="Calibri" panose="020F0502020204030204" pitchFamily="34" charset="0"/>
                        <a:ea typeface="+mn-ea"/>
                        <a:cs typeface="Calibri" panose="020F0502020204030204" pitchFamily="34" charset="0"/>
                        <a:sym typeface="Arial"/>
                      </a:endParaRPr>
                    </a:p>
                  </a:txBody>
                  <a:tcPr marL="91425" marR="91425" marT="91425" marB="91425" anchor="ctr"/>
                </a:tc>
                <a:extLst>
                  <a:ext uri="{0D108BD9-81ED-4DB2-BD59-A6C34878D82A}">
                    <a16:rowId xmlns:a16="http://schemas.microsoft.com/office/drawing/2014/main" val="10000"/>
                  </a:ext>
                </a:extLst>
              </a:tr>
              <a:tr h="608425">
                <a:tc>
                  <a:txBody>
                    <a:bodyPr/>
                    <a:lstStyle/>
                    <a:p>
                      <a:pPr marL="0" lvl="0" indent="0" algn="ctr" rtl="0">
                        <a:spcBef>
                          <a:spcPts val="0"/>
                        </a:spcBef>
                        <a:spcAft>
                          <a:spcPts val="0"/>
                        </a:spcAft>
                        <a:buNone/>
                      </a:pPr>
                      <a:r>
                        <a:rPr lang="en-US" sz="1600" dirty="0">
                          <a:solidFill>
                            <a:srgbClr val="FF0000"/>
                          </a:solidFill>
                          <a:latin typeface="Calibri" panose="020F0502020204030204" pitchFamily="34" charset="0"/>
                          <a:cs typeface="Calibri" panose="020F0502020204030204" pitchFamily="34" charset="0"/>
                        </a:rPr>
                        <a:t>Treatment</a:t>
                      </a:r>
                      <a:endParaRPr sz="1600" dirty="0">
                        <a:solidFill>
                          <a:srgbClr val="FF0000"/>
                        </a:solidFill>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r>
                        <a:rPr lang="en-US" sz="1600" dirty="0">
                          <a:latin typeface="Calibri" panose="020F0502020204030204" pitchFamily="34" charset="0"/>
                          <a:ea typeface="Calibri"/>
                          <a:cs typeface="Calibri" panose="020F0502020204030204" pitchFamily="34" charset="0"/>
                          <a:sym typeface="Calibri"/>
                        </a:rPr>
                        <a:t>- 0.019</a:t>
                      </a:r>
                      <a:endParaRPr sz="1600" dirty="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r>
                        <a:rPr lang="en-US" sz="1600" dirty="0">
                          <a:latin typeface="Calibri" panose="020F0502020204030204" pitchFamily="34" charset="0"/>
                          <a:cs typeface="Calibri" panose="020F0502020204030204" pitchFamily="34" charset="0"/>
                        </a:rPr>
                        <a:t>Significant</a:t>
                      </a:r>
                      <a:endParaRPr sz="1600" dirty="0">
                        <a:latin typeface="Calibri" panose="020F0502020204030204" pitchFamily="34" charset="0"/>
                        <a:cs typeface="Calibri" panose="020F0502020204030204" pitchFamily="34" charset="0"/>
                      </a:endParaRPr>
                    </a:p>
                  </a:txBody>
                  <a:tcPr marL="91425" marR="91425" marT="91425" marB="91425" anchor="ctr"/>
                </a:tc>
                <a:extLst>
                  <a:ext uri="{0D108BD9-81ED-4DB2-BD59-A6C34878D82A}">
                    <a16:rowId xmlns:a16="http://schemas.microsoft.com/office/drawing/2014/main" val="10002"/>
                  </a:ext>
                </a:extLst>
              </a:tr>
              <a:tr h="608425">
                <a:tc>
                  <a:txBody>
                    <a:bodyPr/>
                    <a:lstStyle/>
                    <a:p>
                      <a:pPr marL="0" lvl="0" indent="0" algn="ctr" rtl="0">
                        <a:spcBef>
                          <a:spcPts val="0"/>
                        </a:spcBef>
                        <a:spcAft>
                          <a:spcPts val="0"/>
                        </a:spcAft>
                        <a:buNone/>
                      </a:pPr>
                      <a:r>
                        <a:rPr lang="en-US" sz="1600">
                          <a:solidFill>
                            <a:srgbClr val="FF0000"/>
                          </a:solidFill>
                          <a:latin typeface="Calibri" panose="020F0502020204030204" pitchFamily="34" charset="0"/>
                          <a:cs typeface="Calibri" panose="020F0502020204030204" pitchFamily="34" charset="0"/>
                        </a:rPr>
                        <a:t>Pageviews</a:t>
                      </a:r>
                      <a:endParaRPr sz="1600">
                        <a:solidFill>
                          <a:srgbClr val="FF0000"/>
                        </a:solidFill>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r>
                        <a:rPr lang="en-US" sz="1600" dirty="0">
                          <a:latin typeface="Calibri" panose="020F0502020204030204" pitchFamily="34" charset="0"/>
                          <a:ea typeface="Calibri"/>
                          <a:cs typeface="Calibri" panose="020F0502020204030204" pitchFamily="34" charset="0"/>
                          <a:sym typeface="Calibri"/>
                        </a:rPr>
                        <a:t>0.000084 </a:t>
                      </a:r>
                      <a:endParaRPr sz="1600" dirty="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r>
                        <a:rPr lang="en-US" sz="1600" dirty="0">
                          <a:latin typeface="Calibri" panose="020F0502020204030204" pitchFamily="34" charset="0"/>
                          <a:cs typeface="Calibri" panose="020F0502020204030204" pitchFamily="34" charset="0"/>
                        </a:rPr>
                        <a:t>Very Significant</a:t>
                      </a:r>
                      <a:endParaRPr sz="1600" dirty="0">
                        <a:latin typeface="Calibri" panose="020F0502020204030204" pitchFamily="34" charset="0"/>
                        <a:cs typeface="Calibri" panose="020F0502020204030204" pitchFamily="34" charset="0"/>
                      </a:endParaRPr>
                    </a:p>
                  </a:txBody>
                  <a:tcPr marL="91425" marR="91425" marT="91425" marB="91425" anchor="ctr"/>
                </a:tc>
                <a:extLst>
                  <a:ext uri="{0D108BD9-81ED-4DB2-BD59-A6C34878D82A}">
                    <a16:rowId xmlns:a16="http://schemas.microsoft.com/office/drawing/2014/main" val="10003"/>
                  </a:ext>
                </a:extLst>
              </a:tr>
              <a:tr h="608425">
                <a:tc>
                  <a:txBody>
                    <a:bodyPr/>
                    <a:lstStyle/>
                    <a:p>
                      <a:pPr marL="0" lvl="0" indent="0" algn="ctr" rtl="0">
                        <a:spcBef>
                          <a:spcPts val="0"/>
                        </a:spcBef>
                        <a:spcAft>
                          <a:spcPts val="0"/>
                        </a:spcAft>
                        <a:buNone/>
                      </a:pPr>
                      <a:r>
                        <a:rPr lang="en-US" sz="1600">
                          <a:solidFill>
                            <a:srgbClr val="FF0000"/>
                          </a:solidFill>
                          <a:latin typeface="Calibri" panose="020F0502020204030204" pitchFamily="34" charset="0"/>
                          <a:cs typeface="Calibri" panose="020F0502020204030204" pitchFamily="34" charset="0"/>
                        </a:rPr>
                        <a:t>Clicks</a:t>
                      </a:r>
                      <a:endParaRPr sz="1600">
                        <a:solidFill>
                          <a:srgbClr val="FF0000"/>
                        </a:solidFill>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r>
                        <a:rPr lang="en-US" sz="1600" dirty="0">
                          <a:latin typeface="Calibri" panose="020F0502020204030204" pitchFamily="34" charset="0"/>
                          <a:ea typeface="Calibri"/>
                          <a:cs typeface="Calibri" panose="020F0502020204030204" pitchFamily="34" charset="0"/>
                          <a:sym typeface="Calibri"/>
                        </a:rPr>
                        <a:t>- 0.0011</a:t>
                      </a:r>
                      <a:endParaRPr sz="1600" dirty="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r>
                        <a:rPr lang="en-US" sz="1600" dirty="0">
                          <a:latin typeface="Calibri" panose="020F0502020204030204" pitchFamily="34" charset="0"/>
                          <a:cs typeface="Calibri" panose="020F0502020204030204" pitchFamily="34" charset="0"/>
                        </a:rPr>
                        <a:t>Very Significant</a:t>
                      </a:r>
                      <a:endParaRPr sz="1600" dirty="0">
                        <a:latin typeface="Calibri" panose="020F0502020204030204" pitchFamily="34" charset="0"/>
                        <a:cs typeface="Calibri" panose="020F0502020204030204" pitchFamily="34" charset="0"/>
                      </a:endParaRPr>
                    </a:p>
                  </a:txBody>
                  <a:tcPr marL="91425" marR="91425" marT="91425" marB="91425" anchor="ctr"/>
                </a:tc>
                <a:extLst>
                  <a:ext uri="{0D108BD9-81ED-4DB2-BD59-A6C34878D82A}">
                    <a16:rowId xmlns:a16="http://schemas.microsoft.com/office/drawing/2014/main" val="10004"/>
                  </a:ext>
                </a:extLst>
              </a:tr>
              <a:tr h="614325">
                <a:tc>
                  <a:txBody>
                    <a:bodyPr/>
                    <a:lstStyle/>
                    <a:p>
                      <a:pPr marL="0" lvl="0" indent="0" algn="ctr" rtl="0">
                        <a:spcBef>
                          <a:spcPts val="0"/>
                        </a:spcBef>
                        <a:spcAft>
                          <a:spcPts val="0"/>
                        </a:spcAft>
                        <a:buNone/>
                      </a:pPr>
                      <a:r>
                        <a:rPr lang="en-US" sz="1600">
                          <a:latin typeface="Calibri" panose="020F0502020204030204" pitchFamily="34" charset="0"/>
                          <a:cs typeface="Calibri" panose="020F0502020204030204" pitchFamily="34" charset="0"/>
                        </a:rPr>
                        <a:t>Weekend</a:t>
                      </a:r>
                      <a:endParaRPr sz="160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r>
                        <a:rPr lang="en-US" sz="1600">
                          <a:latin typeface="Calibri" panose="020F0502020204030204" pitchFamily="34" charset="0"/>
                          <a:ea typeface="Calibri"/>
                          <a:cs typeface="Calibri" panose="020F0502020204030204" pitchFamily="34" charset="0"/>
                          <a:sym typeface="Calibri"/>
                        </a:rPr>
                        <a:t>- 0.0031</a:t>
                      </a:r>
                      <a:endParaRPr sz="160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r>
                        <a:rPr lang="en-US" sz="1600" dirty="0">
                          <a:latin typeface="Calibri" panose="020F0502020204030204" pitchFamily="34" charset="0"/>
                          <a:cs typeface="Calibri" panose="020F0502020204030204" pitchFamily="34" charset="0"/>
                        </a:rPr>
                        <a:t>Not significant</a:t>
                      </a:r>
                      <a:endParaRPr sz="1600" dirty="0">
                        <a:latin typeface="Calibri" panose="020F0502020204030204" pitchFamily="34" charset="0"/>
                        <a:cs typeface="Calibri" panose="020F0502020204030204" pitchFamily="34" charset="0"/>
                      </a:endParaRPr>
                    </a:p>
                  </a:txBody>
                  <a:tcPr marL="91425" marR="91425" marT="91425" marB="91425" anchor="ctr"/>
                </a:tc>
                <a:extLst>
                  <a:ext uri="{0D108BD9-81ED-4DB2-BD59-A6C34878D82A}">
                    <a16:rowId xmlns:a16="http://schemas.microsoft.com/office/drawing/2014/main" val="10005"/>
                  </a:ext>
                </a:extLst>
              </a:tr>
            </a:tbl>
          </a:graphicData>
        </a:graphic>
      </p:graphicFrame>
      <p:sp>
        <p:nvSpPr>
          <p:cNvPr id="29" name="Google Shape;402;p43">
            <a:extLst>
              <a:ext uri="{FF2B5EF4-FFF2-40B4-BE49-F238E27FC236}">
                <a16:creationId xmlns:a16="http://schemas.microsoft.com/office/drawing/2014/main" id="{81F85239-149C-4C20-9C52-F0A5D4C9191F}"/>
              </a:ext>
            </a:extLst>
          </p:cNvPr>
          <p:cNvSpPr txBox="1"/>
          <p:nvPr/>
        </p:nvSpPr>
        <p:spPr>
          <a:xfrm>
            <a:off x="0" y="1692768"/>
            <a:ext cx="9854700" cy="996000"/>
          </a:xfrm>
          <a:prstGeom prst="rect">
            <a:avLst/>
          </a:prstGeom>
          <a:noFill/>
          <a:ln>
            <a:noFill/>
          </a:ln>
        </p:spPr>
        <p:txBody>
          <a:bodyPr spcFirstLastPara="1" wrap="square" lIns="91425" tIns="91425" rIns="91425" bIns="91425" anchor="t" anchorCtr="0">
            <a:noAutofit/>
          </a:bodyPr>
          <a:lstStyle/>
          <a:p>
            <a:pPr marL="457200" marR="0" lvl="0" indent="-381000" algn="l" defTabSz="914400" rtl="0" eaLnBrk="1" fontAlgn="auto" latinLnBrk="0" hangingPunct="1">
              <a:lnSpc>
                <a:spcPct val="100000"/>
              </a:lnSpc>
              <a:spcBef>
                <a:spcPts val="0"/>
              </a:spcBef>
              <a:spcAft>
                <a:spcPts val="0"/>
              </a:spcAft>
              <a:buClr>
                <a:srgbClr val="000000"/>
              </a:buClr>
              <a:buSzPts val="2400"/>
              <a:buFont typeface="Calibri"/>
              <a:buChar char="●"/>
              <a:tabLst/>
              <a:defRPr/>
            </a:pPr>
            <a:r>
              <a:rPr kumimoji="0" lang="en-US" sz="2400" b="0" i="0" u="none" strike="noStrike" kern="0" cap="none" spc="0" normalizeH="0" baseline="0" noProof="0" dirty="0">
                <a:ln>
                  <a:noFill/>
                </a:ln>
                <a:solidFill>
                  <a:srgbClr val="000000"/>
                </a:solidFill>
                <a:effectLst/>
                <a:uLnTx/>
                <a:uFillTx/>
                <a:latin typeface="Calibri"/>
                <a:ea typeface="Calibri"/>
                <a:cs typeface="Calibri"/>
                <a:sym typeface="Calibri"/>
              </a:rPr>
              <a:t>Gross Conversion</a:t>
            </a:r>
            <a:endParaRPr kumimoji="0" sz="24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pic>
        <p:nvPicPr>
          <p:cNvPr id="33" name="Google Shape;375;p40">
            <a:extLst>
              <a:ext uri="{FF2B5EF4-FFF2-40B4-BE49-F238E27FC236}">
                <a16:creationId xmlns:a16="http://schemas.microsoft.com/office/drawing/2014/main" id="{04D443B4-0FDB-42B7-9279-E7A8668F1079}"/>
              </a:ext>
            </a:extLst>
          </p:cNvPr>
          <p:cNvPicPr preferRelativeResize="0"/>
          <p:nvPr/>
        </p:nvPicPr>
        <p:blipFill>
          <a:blip r:embed="rId3">
            <a:alphaModFix/>
          </a:blip>
          <a:stretch>
            <a:fillRect/>
          </a:stretch>
        </p:blipFill>
        <p:spPr>
          <a:xfrm>
            <a:off x="717600" y="2387355"/>
            <a:ext cx="1421250" cy="602825"/>
          </a:xfrm>
          <a:prstGeom prst="rect">
            <a:avLst/>
          </a:prstGeom>
          <a:solidFill>
            <a:srgbClr val="FFFFFF">
              <a:lumMod val="50000"/>
            </a:srgbClr>
          </a:solidFill>
          <a:ln>
            <a:noFill/>
          </a:ln>
          <a:effectLst>
            <a:glow rad="63500">
              <a:srgbClr val="E4DBD7">
                <a:satMod val="175000"/>
                <a:alpha val="40000"/>
              </a:srgbClr>
            </a:glow>
            <a:outerShdw blurRad="50800" dist="38100" dir="2700000" algn="tl" rotWithShape="0">
              <a:prstClr val="black">
                <a:alpha val="40000"/>
              </a:prstClr>
            </a:outerShdw>
          </a:effectLst>
        </p:spPr>
      </p:pic>
      <p:sp>
        <p:nvSpPr>
          <p:cNvPr id="11" name="Rounded Rectangle 10">
            <a:extLst>
              <a:ext uri="{FF2B5EF4-FFF2-40B4-BE49-F238E27FC236}">
                <a16:creationId xmlns:a16="http://schemas.microsoft.com/office/drawing/2014/main" id="{B3D33BC3-F6B4-1A40-BF21-F98F70CA29EF}"/>
              </a:ext>
            </a:extLst>
          </p:cNvPr>
          <p:cNvSpPr/>
          <p:nvPr/>
        </p:nvSpPr>
        <p:spPr bwMode="auto">
          <a:xfrm>
            <a:off x="591731" y="5587220"/>
            <a:ext cx="11179855" cy="538702"/>
          </a:xfrm>
          <a:prstGeom prst="roundRect">
            <a:avLst/>
          </a:prstGeom>
          <a:solidFill>
            <a:schemeClr val="bg1"/>
          </a:solidFill>
          <a:ln w="3175">
            <a:solidFill>
              <a:srgbClr val="006666"/>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algn="ctr" eaLnBrk="1" hangingPunct="1">
              <a:spcBef>
                <a:spcPts val="100"/>
              </a:spcBef>
              <a:buClrTx/>
            </a:pPr>
            <a:r>
              <a:rPr lang="en-US" sz="1800" b="1" dirty="0">
                <a:solidFill>
                  <a:srgbClr val="006666"/>
                </a:solidFill>
                <a:latin typeface="Calibri" panose="020F0502020204030204" pitchFamily="34" charset="0"/>
                <a:cs typeface="Calibri" panose="020F0502020204030204" pitchFamily="34" charset="0"/>
              </a:rPr>
              <a:t>Interpretation: The treatment group tends to have 0.019 decrease in gross conversion compared with control group.</a:t>
            </a:r>
          </a:p>
        </p:txBody>
      </p:sp>
    </p:spTree>
    <p:extLst>
      <p:ext uri="{BB962C8B-B14F-4D97-AF65-F5344CB8AC3E}">
        <p14:creationId xmlns:p14="http://schemas.microsoft.com/office/powerpoint/2010/main" val="3212768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F40DF0-975F-3946-92B8-E8242A46CD33}"/>
              </a:ext>
            </a:extLst>
          </p:cNvPr>
          <p:cNvSpPr/>
          <p:nvPr/>
        </p:nvSpPr>
        <p:spPr bwMode="auto">
          <a:xfrm>
            <a:off x="1416914" y="46407"/>
            <a:ext cx="1944000" cy="432000"/>
          </a:xfrm>
          <a:prstGeom prst="rect">
            <a:avLst/>
          </a:prstGeom>
          <a:noFill/>
          <a:ln w="6350" cap="flat" cmpd="sng" algn="ctr">
            <a:solidFill>
              <a:srgbClr val="000000">
                <a:lumMod val="20000"/>
                <a:lumOff val="80000"/>
              </a:srgbClr>
            </a:solidFill>
            <a:prstDash val="solid"/>
            <a:headEnd type="none" w="med" len="med"/>
            <a:tailEnd type="none" w="med" len="med"/>
          </a:ln>
          <a:effectLst/>
        </p:spPr>
        <p:txBody>
          <a:bodyPr rot="0" spcFirstLastPara="0" vertOverflow="overflow" horzOverflow="overflow" vert="horz" wrap="square" lIns="91401" tIns="91401" rIns="91401" bIns="91401" numCol="1" spcCol="0" rtlCol="0" fromWordArt="0" anchor="ctr" anchorCtr="0" forceAA="0" compatLnSpc="1">
            <a:prstTxWarp prst="textNoShape">
              <a:avLst/>
            </a:prstTxWarp>
            <a:noAutofit/>
          </a:bodyPr>
          <a:lstStyle/>
          <a:p>
            <a:pPr marL="0" marR="0" lvl="0" indent="0" algn="ctr" defTabSz="914165" rtl="0" eaLnBrk="1" fontAlgn="auto" latinLnBrk="0" hangingPunct="1">
              <a:lnSpc>
                <a:spcPct val="90000"/>
              </a:lnSpc>
              <a:spcBef>
                <a:spcPts val="0"/>
              </a:spcBef>
              <a:spcAft>
                <a:spcPts val="0"/>
              </a:spcAft>
              <a:buClrTx/>
              <a:buSzTx/>
              <a:buFont typeface="Arial"/>
              <a:buNone/>
              <a:tabLst/>
              <a:defRPr/>
            </a:pPr>
            <a:r>
              <a:rPr kumimoji="0" lang="en-US" sz="1600" b="1" i="0" u="none" strike="noStrike" kern="0" cap="none" spc="300" normalizeH="0" baseline="0" noProof="0" dirty="0">
                <a:ln>
                  <a:noFill/>
                </a:ln>
                <a:solidFill>
                  <a:srgbClr val="FFFFFF">
                    <a:lumMod val="50000"/>
                  </a:srgbClr>
                </a:solidFill>
                <a:effectLst/>
                <a:uLnTx/>
                <a:uFillTx/>
                <a:latin typeface="Calibri" panose="020F0502020204030204" pitchFamily="34" charset="0"/>
                <a:ea typeface="+mn-ea"/>
                <a:cs typeface="Calibri" panose="020F0502020204030204" pitchFamily="34" charset="0"/>
                <a:sym typeface="Arial"/>
              </a:rPr>
              <a:t>DATASET/</a:t>
            </a:r>
          </a:p>
          <a:p>
            <a:pPr marL="0" marR="0" lvl="0" indent="0" algn="ctr" defTabSz="914165" rtl="0" eaLnBrk="1" fontAlgn="auto" latinLnBrk="0" hangingPunct="1">
              <a:lnSpc>
                <a:spcPct val="90000"/>
              </a:lnSpc>
              <a:spcBef>
                <a:spcPts val="0"/>
              </a:spcBef>
              <a:spcAft>
                <a:spcPts val="0"/>
              </a:spcAft>
              <a:buClrTx/>
              <a:buSzTx/>
              <a:buFont typeface="Arial"/>
              <a:buNone/>
              <a:tabLst/>
              <a:defRPr/>
            </a:pPr>
            <a:r>
              <a:rPr kumimoji="0" lang="en-US" sz="1600" b="1" i="0" u="none" strike="noStrike" kern="0" cap="none" spc="300" normalizeH="0" baseline="0" noProof="0" dirty="0">
                <a:ln>
                  <a:noFill/>
                </a:ln>
                <a:solidFill>
                  <a:srgbClr val="FFFFFF">
                    <a:lumMod val="50000"/>
                  </a:srgbClr>
                </a:solidFill>
                <a:effectLst/>
                <a:uLnTx/>
                <a:uFillTx/>
                <a:latin typeface="Calibri" panose="020F0502020204030204" pitchFamily="34" charset="0"/>
                <a:ea typeface="+mn-ea"/>
                <a:cs typeface="Calibri" panose="020F0502020204030204" pitchFamily="34" charset="0"/>
                <a:sym typeface="Arial"/>
              </a:rPr>
              <a:t>MEASURES</a:t>
            </a:r>
          </a:p>
        </p:txBody>
      </p:sp>
      <p:sp>
        <p:nvSpPr>
          <p:cNvPr id="38" name="Rectangle 37">
            <a:extLst>
              <a:ext uri="{FF2B5EF4-FFF2-40B4-BE49-F238E27FC236}">
                <a16:creationId xmlns:a16="http://schemas.microsoft.com/office/drawing/2014/main" id="{00F52C26-58FF-3344-AFCB-FA8AD02B0FAB}"/>
              </a:ext>
            </a:extLst>
          </p:cNvPr>
          <p:cNvSpPr/>
          <p:nvPr/>
        </p:nvSpPr>
        <p:spPr bwMode="auto">
          <a:xfrm>
            <a:off x="3639731" y="46407"/>
            <a:ext cx="2587808" cy="432000"/>
          </a:xfrm>
          <a:prstGeom prst="rect">
            <a:avLst/>
          </a:prstGeom>
          <a:noFill/>
          <a:ln w="6350" cap="flat" cmpd="sng" algn="ctr">
            <a:solidFill>
              <a:srgbClr val="000000">
                <a:lumMod val="20000"/>
                <a:lumOff val="80000"/>
              </a:srgbClr>
            </a:solidFill>
            <a:prstDash val="solid"/>
            <a:headEnd type="none" w="med" len="med"/>
            <a:tailEnd type="none" w="med" len="med"/>
          </a:ln>
          <a:effectLst/>
        </p:spPr>
        <p:txBody>
          <a:bodyPr rot="0" spcFirstLastPara="0" vertOverflow="overflow" horzOverflow="overflow" vert="horz" wrap="square" lIns="91401" tIns="91401" rIns="91401" bIns="91401" numCol="1" spcCol="0" rtlCol="0" fromWordArt="0" anchor="ctr" anchorCtr="0" forceAA="0" compatLnSpc="1">
            <a:prstTxWarp prst="textNoShape">
              <a:avLst/>
            </a:prstTxWarp>
            <a:noAutofit/>
          </a:bodyPr>
          <a:lstStyle/>
          <a:p>
            <a:pPr marL="0" marR="0" lvl="0" indent="0" algn="ctr" defTabSz="914165" rtl="0" eaLnBrk="1" fontAlgn="auto" latinLnBrk="0" hangingPunct="1">
              <a:lnSpc>
                <a:spcPct val="90000"/>
              </a:lnSpc>
              <a:spcBef>
                <a:spcPts val="0"/>
              </a:spcBef>
              <a:spcAft>
                <a:spcPts val="0"/>
              </a:spcAft>
              <a:buClrTx/>
              <a:buSzTx/>
              <a:buFont typeface="Arial"/>
              <a:buNone/>
              <a:tabLst/>
              <a:defRPr/>
            </a:pPr>
            <a:r>
              <a:rPr kumimoji="0" lang="en-US" sz="1600" b="1" i="0" u="none" strike="noStrike" kern="0" cap="none" spc="300" normalizeH="0" baseline="0" noProof="0" dirty="0">
                <a:ln>
                  <a:noFill/>
                </a:ln>
                <a:solidFill>
                  <a:srgbClr val="FFFFFF">
                    <a:lumMod val="50000"/>
                  </a:srgbClr>
                </a:solidFill>
                <a:effectLst/>
                <a:uLnTx/>
                <a:uFillTx/>
                <a:latin typeface="Calibri" panose="020F0502020204030204" pitchFamily="34" charset="0"/>
                <a:ea typeface="+mn-ea"/>
                <a:cs typeface="Calibri" panose="020F0502020204030204" pitchFamily="34" charset="0"/>
                <a:sym typeface="Arial"/>
              </a:rPr>
              <a:t>METHODS: </a:t>
            </a:r>
          </a:p>
          <a:p>
            <a:pPr marL="0" marR="0" lvl="0" indent="0" algn="ctr" defTabSz="914165" rtl="0" eaLnBrk="1" fontAlgn="auto" latinLnBrk="0" hangingPunct="1">
              <a:lnSpc>
                <a:spcPct val="90000"/>
              </a:lnSpc>
              <a:spcBef>
                <a:spcPts val="0"/>
              </a:spcBef>
              <a:spcAft>
                <a:spcPts val="0"/>
              </a:spcAft>
              <a:buClrTx/>
              <a:buSzTx/>
              <a:buFont typeface="Arial"/>
              <a:buNone/>
              <a:tabLst/>
              <a:defRPr/>
            </a:pPr>
            <a:r>
              <a:rPr kumimoji="0" lang="en-US" sz="1600" b="1" i="0" u="none" strike="noStrike" kern="0" cap="none" spc="300" normalizeH="0" baseline="0" noProof="0" dirty="0">
                <a:ln>
                  <a:noFill/>
                </a:ln>
                <a:solidFill>
                  <a:srgbClr val="FFFFFF">
                    <a:lumMod val="50000"/>
                  </a:srgbClr>
                </a:solidFill>
                <a:effectLst/>
                <a:uLnTx/>
                <a:uFillTx/>
                <a:latin typeface="Calibri" panose="020F0502020204030204" pitchFamily="34" charset="0"/>
                <a:ea typeface="+mn-ea"/>
                <a:cs typeface="Calibri" panose="020F0502020204030204" pitchFamily="34" charset="0"/>
                <a:sym typeface="Arial"/>
              </a:rPr>
              <a:t>CAUSAL ANALYSIS</a:t>
            </a:r>
          </a:p>
        </p:txBody>
      </p:sp>
      <p:sp>
        <p:nvSpPr>
          <p:cNvPr id="43" name="Rectangle 42">
            <a:extLst>
              <a:ext uri="{FF2B5EF4-FFF2-40B4-BE49-F238E27FC236}">
                <a16:creationId xmlns:a16="http://schemas.microsoft.com/office/drawing/2014/main" id="{2013DF17-0F7B-5240-BF54-F218B0AF6543}"/>
              </a:ext>
            </a:extLst>
          </p:cNvPr>
          <p:cNvSpPr/>
          <p:nvPr/>
        </p:nvSpPr>
        <p:spPr bwMode="auto">
          <a:xfrm>
            <a:off x="6506356" y="46407"/>
            <a:ext cx="1944000" cy="432000"/>
          </a:xfrm>
          <a:prstGeom prst="rect">
            <a:avLst/>
          </a:prstGeom>
          <a:solidFill>
            <a:schemeClr val="accent4">
              <a:lumMod val="20000"/>
              <a:lumOff val="80000"/>
            </a:schemeClr>
          </a:solidFill>
          <a:ln w="6350" cap="flat" cmpd="sng" algn="ctr">
            <a:solidFill>
              <a:srgbClr val="000000">
                <a:lumMod val="20000"/>
                <a:lumOff val="80000"/>
              </a:srgbClr>
            </a:solidFill>
            <a:prstDash val="solid"/>
            <a:headEnd type="none" w="med" len="med"/>
            <a:tailEnd type="none" w="med" len="med"/>
          </a:ln>
          <a:effectLst/>
        </p:spPr>
        <p:txBody>
          <a:bodyPr rot="0" spcFirstLastPara="0" vertOverflow="overflow" horzOverflow="overflow" vert="horz" wrap="square" lIns="91401" tIns="91401" rIns="91401" bIns="91401" numCol="1" spcCol="0" rtlCol="0" fromWordArt="0" anchor="ctr" anchorCtr="0" forceAA="0" compatLnSpc="1">
            <a:prstTxWarp prst="textNoShape">
              <a:avLst/>
            </a:prstTxWarp>
            <a:noAutofit/>
          </a:bodyPr>
          <a:lstStyle/>
          <a:p>
            <a:pPr marL="0" marR="0" lvl="0" indent="0" algn="ctr" defTabSz="914165" rtl="0" eaLnBrk="1" fontAlgn="auto" latinLnBrk="0" hangingPunct="1">
              <a:lnSpc>
                <a:spcPct val="90000"/>
              </a:lnSpc>
              <a:spcBef>
                <a:spcPts val="0"/>
              </a:spcBef>
              <a:spcAft>
                <a:spcPts val="0"/>
              </a:spcAft>
              <a:buClrTx/>
              <a:buSzTx/>
              <a:buFontTx/>
              <a:buNone/>
              <a:tabLst/>
              <a:defRPr/>
            </a:pPr>
            <a:r>
              <a:rPr kumimoji="0" lang="en-US" sz="1600" b="1" i="0" u="none" strike="noStrike" kern="0" cap="none" spc="300" normalizeH="0" baseline="0" noProof="0" dirty="0">
                <a:ln>
                  <a:noFill/>
                </a:ln>
                <a:solidFill>
                  <a:srgbClr val="FFFFFF">
                    <a:lumMod val="50000"/>
                  </a:srgbClr>
                </a:solidFill>
                <a:effectLst/>
                <a:uLnTx/>
                <a:uFillTx/>
                <a:latin typeface="Calibri" panose="020F0502020204030204" pitchFamily="34" charset="0"/>
                <a:ea typeface="+mn-ea"/>
                <a:cs typeface="Calibri" panose="020F0502020204030204" pitchFamily="34" charset="0"/>
                <a:sym typeface="Arial"/>
              </a:rPr>
              <a:t>RESULTS</a:t>
            </a:r>
          </a:p>
        </p:txBody>
      </p:sp>
      <p:sp>
        <p:nvSpPr>
          <p:cNvPr id="44" name="Rectangle 43">
            <a:extLst>
              <a:ext uri="{FF2B5EF4-FFF2-40B4-BE49-F238E27FC236}">
                <a16:creationId xmlns:a16="http://schemas.microsoft.com/office/drawing/2014/main" id="{59E7EC2A-DB5C-404D-85F8-CEC01CB3FB5D}"/>
              </a:ext>
            </a:extLst>
          </p:cNvPr>
          <p:cNvSpPr/>
          <p:nvPr/>
        </p:nvSpPr>
        <p:spPr bwMode="auto">
          <a:xfrm>
            <a:off x="8729173" y="46407"/>
            <a:ext cx="1944000" cy="432000"/>
          </a:xfrm>
          <a:prstGeom prst="rect">
            <a:avLst/>
          </a:prstGeom>
          <a:solidFill>
            <a:srgbClr val="FFFFFF"/>
          </a:solidFill>
          <a:ln w="6350" cap="flat" cmpd="sng" algn="ctr">
            <a:solidFill>
              <a:srgbClr val="000000">
                <a:lumMod val="20000"/>
                <a:lumOff val="80000"/>
              </a:srgbClr>
            </a:solidFill>
            <a:prstDash val="solid"/>
            <a:headEnd type="none" w="med" len="med"/>
            <a:tailEnd type="none" w="med" len="med"/>
          </a:ln>
          <a:effectLst/>
        </p:spPr>
        <p:txBody>
          <a:bodyPr rot="0" spcFirstLastPara="0" vertOverflow="overflow" horzOverflow="overflow" vert="horz" wrap="square" lIns="91401" tIns="91401" rIns="91401" bIns="91401" numCol="1" spcCol="0" rtlCol="0" fromWordArt="0" anchor="ctr" anchorCtr="0" forceAA="0" compatLnSpc="1">
            <a:prstTxWarp prst="textNoShape">
              <a:avLst/>
            </a:prstTxWarp>
            <a:noAutofit/>
          </a:bodyPr>
          <a:lstStyle/>
          <a:p>
            <a:pPr marL="0" marR="0" lvl="0" indent="0" algn="ctr" defTabSz="914165" rtl="0" eaLnBrk="1" fontAlgn="auto" latinLnBrk="0" hangingPunct="1">
              <a:lnSpc>
                <a:spcPct val="90000"/>
              </a:lnSpc>
              <a:spcBef>
                <a:spcPts val="0"/>
              </a:spcBef>
              <a:spcAft>
                <a:spcPts val="0"/>
              </a:spcAft>
              <a:buClrTx/>
              <a:buSzTx/>
              <a:buFontTx/>
              <a:buNone/>
              <a:tabLst/>
              <a:defRPr/>
            </a:pPr>
            <a:r>
              <a:rPr kumimoji="0" lang="en-US" sz="1600" b="1" i="0" u="none" strike="noStrike" kern="0" cap="none" spc="300" normalizeH="0" baseline="0" noProof="0" dirty="0">
                <a:ln>
                  <a:noFill/>
                </a:ln>
                <a:solidFill>
                  <a:srgbClr val="FFFFFF">
                    <a:lumMod val="50000"/>
                  </a:srgbClr>
                </a:solidFill>
                <a:effectLst/>
                <a:uLnTx/>
                <a:uFillTx/>
                <a:latin typeface="Calibri" panose="020F0502020204030204" pitchFamily="34" charset="0"/>
                <a:ea typeface="+mn-ea"/>
                <a:cs typeface="Calibri" panose="020F0502020204030204" pitchFamily="34" charset="0"/>
                <a:sym typeface="Arial"/>
              </a:rPr>
              <a:t>IMPLICATIONS</a:t>
            </a:r>
          </a:p>
        </p:txBody>
      </p:sp>
      <p:sp>
        <p:nvSpPr>
          <p:cNvPr id="27" name="Google Shape;487;p52">
            <a:extLst>
              <a:ext uri="{FF2B5EF4-FFF2-40B4-BE49-F238E27FC236}">
                <a16:creationId xmlns:a16="http://schemas.microsoft.com/office/drawing/2014/main" id="{CB93BB58-7F86-F348-BD7A-48DA7EA77E72}"/>
              </a:ext>
            </a:extLst>
          </p:cNvPr>
          <p:cNvSpPr txBox="1">
            <a:spLocks/>
          </p:cNvSpPr>
          <p:nvPr/>
        </p:nvSpPr>
        <p:spPr>
          <a:xfrm>
            <a:off x="534180" y="626938"/>
            <a:ext cx="11027199" cy="97210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61950" algn="ctr"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L="914400" marR="0" lvl="1" indent="-342900"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L="1371600" marR="0" lvl="2" indent="-323850"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L="1828800" marR="0" lvl="3"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L="2286000" marR="0" lvl="4"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L="2743200" marR="0" lvl="5"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L="3200400" marR="0" lvl="6"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L="3657600" marR="0" lvl="7"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L="4114800" marR="0" lvl="8"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pPr marL="0" marR="0" lvl="0" indent="0" algn="l" defTabSz="1219170" rtl="0" eaLnBrk="1" fontAlgn="auto" latinLnBrk="0" hangingPunct="1">
              <a:lnSpc>
                <a:spcPct val="90000"/>
              </a:lnSpc>
              <a:spcBef>
                <a:spcPts val="0"/>
              </a:spcBef>
              <a:spcAft>
                <a:spcPts val="0"/>
              </a:spcAft>
              <a:buClr>
                <a:srgbClr val="000000"/>
              </a:buClr>
              <a:buSzPts val="1100"/>
              <a:buFont typeface="Arial"/>
              <a:buNone/>
              <a:tabLst/>
              <a:defRPr/>
            </a:pPr>
            <a:r>
              <a:rPr kumimoji="0" lang="en-IN" sz="28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Calibri"/>
              </a:rPr>
              <a:t>Power Test for sample size</a:t>
            </a:r>
          </a:p>
        </p:txBody>
      </p:sp>
      <p:graphicFrame>
        <p:nvGraphicFramePr>
          <p:cNvPr id="10" name="Google Shape;411;p44">
            <a:extLst>
              <a:ext uri="{FF2B5EF4-FFF2-40B4-BE49-F238E27FC236}">
                <a16:creationId xmlns:a16="http://schemas.microsoft.com/office/drawing/2014/main" id="{5F7EFC72-9765-4F4F-AC25-5998FB4216A2}"/>
              </a:ext>
            </a:extLst>
          </p:cNvPr>
          <p:cNvGraphicFramePr/>
          <p:nvPr/>
        </p:nvGraphicFramePr>
        <p:xfrm>
          <a:off x="1502173" y="2295329"/>
          <a:ext cx="9171000" cy="2377320"/>
        </p:xfrm>
        <a:graphic>
          <a:graphicData uri="http://schemas.openxmlformats.org/drawingml/2006/table">
            <a:tbl>
              <a:tblPr>
                <a:noFill/>
              </a:tblPr>
              <a:tblGrid>
                <a:gridCol w="1794150">
                  <a:extLst>
                    <a:ext uri="{9D8B030D-6E8A-4147-A177-3AD203B41FA5}">
                      <a16:colId xmlns:a16="http://schemas.microsoft.com/office/drawing/2014/main" val="20000"/>
                    </a:ext>
                  </a:extLst>
                </a:gridCol>
                <a:gridCol w="1495533">
                  <a:extLst>
                    <a:ext uri="{9D8B030D-6E8A-4147-A177-3AD203B41FA5}">
                      <a16:colId xmlns:a16="http://schemas.microsoft.com/office/drawing/2014/main" val="20001"/>
                    </a:ext>
                  </a:extLst>
                </a:gridCol>
                <a:gridCol w="2818267">
                  <a:extLst>
                    <a:ext uri="{9D8B030D-6E8A-4147-A177-3AD203B41FA5}">
                      <a16:colId xmlns:a16="http://schemas.microsoft.com/office/drawing/2014/main" val="20002"/>
                    </a:ext>
                  </a:extLst>
                </a:gridCol>
                <a:gridCol w="3063050">
                  <a:extLst>
                    <a:ext uri="{9D8B030D-6E8A-4147-A177-3AD203B41FA5}">
                      <a16:colId xmlns:a16="http://schemas.microsoft.com/office/drawing/2014/main" val="20003"/>
                    </a:ext>
                  </a:extLst>
                </a:gridCol>
              </a:tblGrid>
              <a:tr h="381000">
                <a:tc>
                  <a:txBody>
                    <a:bodyPr/>
                    <a:lstStyle>
                      <a:lvl1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2000" b="1" i="0" u="none" strike="noStrike" kern="0" cap="none" spc="300" dirty="0">
                          <a:solidFill>
                            <a:schemeClr val="tx1">
                              <a:lumMod val="75000"/>
                              <a:lumOff val="25000"/>
                            </a:schemeClr>
                          </a:solidFill>
                          <a:latin typeface="Calibri" panose="020F0502020204030204" pitchFamily="34" charset="0"/>
                          <a:ea typeface="+mn-ea"/>
                          <a:cs typeface="Calibri" panose="020F0502020204030204" pitchFamily="34" charset="0"/>
                          <a:sym typeface="Calibri"/>
                        </a:rPr>
                        <a:t>Metrics</a:t>
                      </a:r>
                      <a:endParaRPr sz="2000" b="1" i="0" u="none" strike="noStrike" kern="0" cap="none" spc="300" dirty="0">
                        <a:solidFill>
                          <a:schemeClr val="tx1">
                            <a:lumMod val="75000"/>
                            <a:lumOff val="25000"/>
                          </a:schemeClr>
                        </a:solidFill>
                        <a:latin typeface="Calibri" panose="020F0502020204030204" pitchFamily="34" charset="0"/>
                        <a:ea typeface="+mn-ea"/>
                        <a:cs typeface="Calibri" panose="020F0502020204030204" pitchFamily="34" charset="0"/>
                        <a:sym typeface="Calibri"/>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2000" b="1" i="0" u="none" strike="noStrike" kern="0" cap="none" spc="300" dirty="0">
                          <a:solidFill>
                            <a:schemeClr val="tx1">
                              <a:lumMod val="75000"/>
                              <a:lumOff val="25000"/>
                            </a:schemeClr>
                          </a:solidFill>
                          <a:latin typeface="Calibri" panose="020F0502020204030204" pitchFamily="34" charset="0"/>
                          <a:ea typeface="+mn-ea"/>
                          <a:cs typeface="Calibri" panose="020F0502020204030204" pitchFamily="34" charset="0"/>
                          <a:sym typeface="Calibri"/>
                        </a:rPr>
                        <a:t>Baseline </a:t>
                      </a:r>
                      <a:endParaRPr sz="2000" b="1" i="0" u="none" strike="noStrike" kern="0" cap="none" spc="300" dirty="0">
                        <a:solidFill>
                          <a:schemeClr val="tx1">
                            <a:lumMod val="75000"/>
                            <a:lumOff val="25000"/>
                          </a:schemeClr>
                        </a:solidFill>
                        <a:latin typeface="Calibri" panose="020F0502020204030204" pitchFamily="34" charset="0"/>
                        <a:ea typeface="+mn-ea"/>
                        <a:cs typeface="Calibri" panose="020F0502020204030204" pitchFamily="34" charset="0"/>
                        <a:sym typeface="Calibri"/>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2000" b="1" i="0" u="none" strike="noStrike" kern="0" cap="none" spc="300" dirty="0">
                          <a:solidFill>
                            <a:schemeClr val="tx1">
                              <a:lumMod val="75000"/>
                              <a:lumOff val="25000"/>
                            </a:schemeClr>
                          </a:solidFill>
                          <a:latin typeface="Calibri" panose="020F0502020204030204" pitchFamily="34" charset="0"/>
                          <a:ea typeface="+mn-ea"/>
                          <a:cs typeface="Calibri" panose="020F0502020204030204" pitchFamily="34" charset="0"/>
                          <a:sym typeface="Calibri"/>
                        </a:rPr>
                        <a:t>Required Detectable Change</a:t>
                      </a:r>
                      <a:endParaRPr sz="2000" b="1" i="0" u="none" strike="noStrike" kern="0" cap="none" spc="300" dirty="0">
                        <a:solidFill>
                          <a:schemeClr val="tx1">
                            <a:lumMod val="75000"/>
                            <a:lumOff val="25000"/>
                          </a:schemeClr>
                        </a:solidFill>
                        <a:latin typeface="Calibri" panose="020F0502020204030204" pitchFamily="34" charset="0"/>
                        <a:ea typeface="+mn-ea"/>
                        <a:cs typeface="Calibri" panose="020F0502020204030204" pitchFamily="34" charset="0"/>
                        <a:sym typeface="Calibri"/>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2000" b="1" i="0" u="none" strike="noStrike" kern="0" cap="none" spc="300" dirty="0">
                          <a:solidFill>
                            <a:schemeClr val="tx1">
                              <a:lumMod val="75000"/>
                              <a:lumOff val="25000"/>
                            </a:schemeClr>
                          </a:solidFill>
                          <a:latin typeface="Calibri" panose="020F0502020204030204" pitchFamily="34" charset="0"/>
                          <a:ea typeface="+mn-ea"/>
                          <a:cs typeface="Calibri" panose="020F0502020204030204" pitchFamily="34" charset="0"/>
                          <a:sym typeface="Calibri"/>
                        </a:rPr>
                        <a:t>Required Data Size</a:t>
                      </a:r>
                      <a:endParaRPr sz="2000" b="1" i="0" u="none" strike="noStrike" kern="0" cap="none" spc="300" dirty="0">
                        <a:solidFill>
                          <a:schemeClr val="tx1">
                            <a:lumMod val="75000"/>
                            <a:lumOff val="25000"/>
                          </a:schemeClr>
                        </a:solidFill>
                        <a:latin typeface="Calibri" panose="020F0502020204030204" pitchFamily="34" charset="0"/>
                        <a:ea typeface="+mn-ea"/>
                        <a:cs typeface="Calibri" panose="020F0502020204030204" pitchFamily="34" charset="0"/>
                        <a:sym typeface="Calibri"/>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81000">
                <a:tc>
                  <a:txBody>
                    <a:bodyPr/>
                    <a:lstStyle>
                      <a:lvl1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1600" b="0" i="0" u="none" strike="noStrike" cap="none" dirty="0">
                          <a:solidFill>
                            <a:srgbClr val="000000"/>
                          </a:solidFill>
                          <a:latin typeface="Calibri" panose="020F0502020204030204" pitchFamily="34" charset="0"/>
                          <a:ea typeface="+mn-ea"/>
                          <a:cs typeface="Calibri" panose="020F0502020204030204" pitchFamily="34" charset="0"/>
                          <a:sym typeface="Calibri"/>
                        </a:rPr>
                        <a:t>Gross Conversion</a:t>
                      </a:r>
                      <a:endParaRPr sz="1600" b="0" i="0" u="none" strike="noStrike" cap="none" dirty="0">
                        <a:solidFill>
                          <a:srgbClr val="000000"/>
                        </a:solidFill>
                        <a:latin typeface="Calibri" panose="020F0502020204030204" pitchFamily="34" charset="0"/>
                        <a:ea typeface="+mn-ea"/>
                        <a:cs typeface="Calibri" panose="020F0502020204030204" pitchFamily="34" charset="0"/>
                        <a:sym typeface="Calibri"/>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1600" b="0" i="0" u="none" strike="noStrike" cap="none" dirty="0">
                          <a:solidFill>
                            <a:srgbClr val="000000"/>
                          </a:solidFill>
                          <a:latin typeface="Calibri" panose="020F0502020204030204" pitchFamily="34" charset="0"/>
                          <a:ea typeface="+mn-ea"/>
                          <a:cs typeface="Calibri" panose="020F0502020204030204" pitchFamily="34" charset="0"/>
                          <a:sym typeface="Calibri"/>
                        </a:rPr>
                        <a:t>0.20625</a:t>
                      </a:r>
                      <a:endParaRPr sz="1600" b="0" i="0" u="none" strike="noStrike" cap="none" dirty="0">
                        <a:solidFill>
                          <a:srgbClr val="000000"/>
                        </a:solidFill>
                        <a:latin typeface="Calibri" panose="020F0502020204030204" pitchFamily="34" charset="0"/>
                        <a:ea typeface="+mn-ea"/>
                        <a:cs typeface="Calibri" panose="020F0502020204030204" pitchFamily="34" charset="0"/>
                        <a:sym typeface="Calibri"/>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1600" b="0" i="0" u="none" strike="noStrike" cap="none" dirty="0">
                          <a:solidFill>
                            <a:srgbClr val="000000"/>
                          </a:solidFill>
                          <a:latin typeface="Calibri" panose="020F0502020204030204" pitchFamily="34" charset="0"/>
                          <a:ea typeface="+mn-ea"/>
                          <a:cs typeface="Calibri" panose="020F0502020204030204" pitchFamily="34" charset="0"/>
                          <a:sym typeface="Calibri"/>
                        </a:rPr>
                        <a:t>1% change</a:t>
                      </a:r>
                      <a:endParaRPr sz="1600" b="0" i="0" u="none" strike="noStrike" cap="none" dirty="0">
                        <a:solidFill>
                          <a:srgbClr val="000000"/>
                        </a:solidFill>
                        <a:latin typeface="Calibri" panose="020F0502020204030204" pitchFamily="34" charset="0"/>
                        <a:ea typeface="+mn-ea"/>
                        <a:cs typeface="Calibri" panose="020F0502020204030204" pitchFamily="34" charset="0"/>
                        <a:sym typeface="Calibri"/>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1600" b="0" i="0" u="none" strike="noStrike" cap="none" dirty="0">
                          <a:solidFill>
                            <a:srgbClr val="000000"/>
                          </a:solidFill>
                          <a:latin typeface="Calibri" panose="020F0502020204030204" pitchFamily="34" charset="0"/>
                          <a:ea typeface="+mn-ea"/>
                          <a:cs typeface="Calibri" panose="020F0502020204030204" pitchFamily="34" charset="0"/>
                          <a:sym typeface="Calibri"/>
                        </a:rPr>
                        <a:t>6278 days</a:t>
                      </a:r>
                      <a:endParaRPr sz="1600" b="0" i="0" u="none" strike="noStrike" cap="none" dirty="0">
                        <a:solidFill>
                          <a:srgbClr val="000000"/>
                        </a:solidFill>
                        <a:latin typeface="Calibri" panose="020F0502020204030204" pitchFamily="34" charset="0"/>
                        <a:ea typeface="+mn-ea"/>
                        <a:cs typeface="Calibri" panose="020F0502020204030204" pitchFamily="34" charset="0"/>
                        <a:sym typeface="Calibri"/>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81000">
                <a:tc>
                  <a:txBody>
                    <a:bodyPr/>
                    <a:lstStyle>
                      <a:lvl1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1600" b="0" i="0" u="none" strike="noStrike" cap="none" dirty="0">
                          <a:solidFill>
                            <a:srgbClr val="000000"/>
                          </a:solidFill>
                          <a:latin typeface="Calibri" panose="020F0502020204030204" pitchFamily="34" charset="0"/>
                          <a:ea typeface="+mn-ea"/>
                          <a:cs typeface="Calibri" panose="020F0502020204030204" pitchFamily="34" charset="0"/>
                          <a:sym typeface="Calibri"/>
                        </a:rPr>
                        <a:t>Net Conversion</a:t>
                      </a:r>
                      <a:endParaRPr sz="1600" b="0" i="0" u="none" strike="noStrike" cap="none" dirty="0">
                        <a:solidFill>
                          <a:srgbClr val="000000"/>
                        </a:solidFill>
                        <a:latin typeface="Calibri" panose="020F0502020204030204" pitchFamily="34" charset="0"/>
                        <a:ea typeface="+mn-ea"/>
                        <a:cs typeface="Calibri" panose="020F0502020204030204" pitchFamily="34" charset="0"/>
                        <a:sym typeface="Calibri"/>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1600" b="0" i="0" u="none" strike="noStrike" cap="none">
                          <a:solidFill>
                            <a:srgbClr val="000000"/>
                          </a:solidFill>
                          <a:latin typeface="Calibri" panose="020F0502020204030204" pitchFamily="34" charset="0"/>
                          <a:ea typeface="+mn-ea"/>
                          <a:cs typeface="Calibri" panose="020F0502020204030204" pitchFamily="34" charset="0"/>
                          <a:sym typeface="Calibri"/>
                        </a:rPr>
                        <a:t>0.53</a:t>
                      </a:r>
                      <a:endParaRPr sz="1600" b="0" i="0" u="none" strike="noStrike" cap="none">
                        <a:solidFill>
                          <a:srgbClr val="000000"/>
                        </a:solidFill>
                        <a:latin typeface="Calibri" panose="020F0502020204030204" pitchFamily="34" charset="0"/>
                        <a:ea typeface="+mn-ea"/>
                        <a:cs typeface="Calibri" panose="020F0502020204030204" pitchFamily="34" charset="0"/>
                        <a:sym typeface="Calibri"/>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1600" b="0" i="0" u="none" strike="noStrike" cap="none" dirty="0">
                          <a:solidFill>
                            <a:srgbClr val="000000"/>
                          </a:solidFill>
                          <a:latin typeface="Calibri" panose="020F0502020204030204" pitchFamily="34" charset="0"/>
                          <a:ea typeface="+mn-ea"/>
                          <a:cs typeface="Calibri" panose="020F0502020204030204" pitchFamily="34" charset="0"/>
                          <a:sym typeface="Calibri"/>
                        </a:rPr>
                        <a:t>1% change</a:t>
                      </a:r>
                      <a:endParaRPr sz="1600" b="0" i="0" u="none" strike="noStrike" cap="none" dirty="0">
                        <a:solidFill>
                          <a:srgbClr val="000000"/>
                        </a:solidFill>
                        <a:latin typeface="Calibri" panose="020F0502020204030204" pitchFamily="34" charset="0"/>
                        <a:ea typeface="+mn-ea"/>
                        <a:cs typeface="Calibri" panose="020F0502020204030204" pitchFamily="34" charset="0"/>
                        <a:sym typeface="Calibri"/>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1600" b="0" i="0" u="none" strike="noStrike" cap="none" dirty="0">
                          <a:solidFill>
                            <a:srgbClr val="000000"/>
                          </a:solidFill>
                          <a:latin typeface="Calibri" panose="020F0502020204030204" pitchFamily="34" charset="0"/>
                          <a:ea typeface="+mn-ea"/>
                          <a:cs typeface="Calibri" panose="020F0502020204030204" pitchFamily="34" charset="0"/>
                          <a:sym typeface="Calibri"/>
                        </a:rPr>
                        <a:t>5540 days</a:t>
                      </a:r>
                      <a:endParaRPr sz="1600" b="0" i="0" u="none" strike="noStrike" cap="none" dirty="0">
                        <a:solidFill>
                          <a:srgbClr val="000000"/>
                        </a:solidFill>
                        <a:latin typeface="Calibri" panose="020F0502020204030204" pitchFamily="34" charset="0"/>
                        <a:ea typeface="+mn-ea"/>
                        <a:cs typeface="Calibri" panose="020F0502020204030204" pitchFamily="34" charset="0"/>
                        <a:sym typeface="Calibri"/>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81000">
                <a:tc>
                  <a:txBody>
                    <a:bodyPr/>
                    <a:lstStyle>
                      <a:lvl1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1600" b="0" i="0" u="none" strike="noStrike" cap="none">
                          <a:solidFill>
                            <a:srgbClr val="000000"/>
                          </a:solidFill>
                          <a:latin typeface="Calibri" panose="020F0502020204030204" pitchFamily="34" charset="0"/>
                          <a:ea typeface="+mn-ea"/>
                          <a:cs typeface="Calibri" panose="020F0502020204030204" pitchFamily="34" charset="0"/>
                          <a:sym typeface="Calibri"/>
                        </a:rPr>
                        <a:t>Retention</a:t>
                      </a:r>
                      <a:endParaRPr sz="1600" b="0" i="0" u="none" strike="noStrike" cap="none">
                        <a:solidFill>
                          <a:srgbClr val="000000"/>
                        </a:solidFill>
                        <a:latin typeface="Calibri" panose="020F0502020204030204" pitchFamily="34" charset="0"/>
                        <a:ea typeface="+mn-ea"/>
                        <a:cs typeface="Calibri" panose="020F0502020204030204" pitchFamily="34" charset="0"/>
                        <a:sym typeface="Calibri"/>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1600" b="0" i="0" u="none" strike="noStrike" cap="none">
                          <a:solidFill>
                            <a:srgbClr val="000000"/>
                          </a:solidFill>
                          <a:latin typeface="Calibri" panose="020F0502020204030204" pitchFamily="34" charset="0"/>
                          <a:ea typeface="+mn-ea"/>
                          <a:cs typeface="Calibri" panose="020F0502020204030204" pitchFamily="34" charset="0"/>
                          <a:sym typeface="Calibri"/>
                        </a:rPr>
                        <a:t>0.109313</a:t>
                      </a:r>
                      <a:endParaRPr sz="1600" b="0" i="0" u="none" strike="noStrike" cap="none">
                        <a:solidFill>
                          <a:srgbClr val="000000"/>
                        </a:solidFill>
                        <a:latin typeface="Calibri" panose="020F0502020204030204" pitchFamily="34" charset="0"/>
                        <a:ea typeface="+mn-ea"/>
                        <a:cs typeface="Calibri" panose="020F0502020204030204" pitchFamily="34" charset="0"/>
                        <a:sym typeface="Calibri"/>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1600" b="0" i="0" u="none" strike="noStrike" cap="none">
                          <a:solidFill>
                            <a:srgbClr val="000000"/>
                          </a:solidFill>
                          <a:latin typeface="Calibri" panose="020F0502020204030204" pitchFamily="34" charset="0"/>
                          <a:ea typeface="+mn-ea"/>
                          <a:cs typeface="Calibri" panose="020F0502020204030204" pitchFamily="34" charset="0"/>
                          <a:sym typeface="Calibri"/>
                        </a:rPr>
                        <a:t>0.75% change</a:t>
                      </a:r>
                      <a:endParaRPr sz="1600" b="0" i="0" u="none" strike="noStrike" cap="none">
                        <a:solidFill>
                          <a:srgbClr val="000000"/>
                        </a:solidFill>
                        <a:latin typeface="Calibri" panose="020F0502020204030204" pitchFamily="34" charset="0"/>
                        <a:ea typeface="+mn-ea"/>
                        <a:cs typeface="Calibri" panose="020F0502020204030204" pitchFamily="34" charset="0"/>
                        <a:sym typeface="Calibri"/>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1600" b="0" i="0" u="none" strike="noStrike" cap="none" dirty="0">
                          <a:solidFill>
                            <a:srgbClr val="000000"/>
                          </a:solidFill>
                          <a:latin typeface="Calibri" panose="020F0502020204030204" pitchFamily="34" charset="0"/>
                          <a:ea typeface="+mn-ea"/>
                          <a:cs typeface="Calibri" panose="020F0502020204030204" pitchFamily="34" charset="0"/>
                          <a:sym typeface="Calibri"/>
                        </a:rPr>
                        <a:t>17201 days</a:t>
                      </a:r>
                      <a:endParaRPr sz="1600" b="0" i="0" u="none" strike="noStrike" cap="none" dirty="0">
                        <a:solidFill>
                          <a:srgbClr val="000000"/>
                        </a:solidFill>
                        <a:latin typeface="Calibri" panose="020F0502020204030204" pitchFamily="34" charset="0"/>
                        <a:ea typeface="+mn-ea"/>
                        <a:cs typeface="Calibri" panose="020F0502020204030204" pitchFamily="34" charset="0"/>
                        <a:sym typeface="Calibri"/>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11" name="Google Shape;412;p44">
            <a:extLst>
              <a:ext uri="{FF2B5EF4-FFF2-40B4-BE49-F238E27FC236}">
                <a16:creationId xmlns:a16="http://schemas.microsoft.com/office/drawing/2014/main" id="{FAEC5EEA-4E93-415C-81AC-689F035A2C57}"/>
              </a:ext>
            </a:extLst>
          </p:cNvPr>
          <p:cNvSpPr txBox="1"/>
          <p:nvPr/>
        </p:nvSpPr>
        <p:spPr>
          <a:xfrm>
            <a:off x="1519135" y="4695129"/>
            <a:ext cx="1853700" cy="7569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0" cap="none" spc="0"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sym typeface="Calibri"/>
              </a:rPr>
              <a:t>Reality -  </a:t>
            </a:r>
            <a:endParaRPr kumimoji="0" sz="3600" b="0" i="1" u="none" strike="noStrike" kern="0" cap="none" spc="0" normalizeH="0" baseline="0" noProof="0">
              <a:ln>
                <a:noFill/>
              </a:ln>
              <a:solidFill>
                <a:srgbClr val="FF0000"/>
              </a:solidFill>
              <a:effectLst/>
              <a:uLnTx/>
              <a:uFillTx/>
              <a:latin typeface="Calibri" panose="020F0502020204030204" pitchFamily="34" charset="0"/>
              <a:ea typeface="Calibri"/>
              <a:cs typeface="Calibri" panose="020F0502020204030204" pitchFamily="34" charset="0"/>
              <a:sym typeface="Calibri"/>
            </a:endParaRPr>
          </a:p>
        </p:txBody>
      </p:sp>
      <p:sp>
        <p:nvSpPr>
          <p:cNvPr id="12" name="Google Shape;413;p44">
            <a:extLst>
              <a:ext uri="{FF2B5EF4-FFF2-40B4-BE49-F238E27FC236}">
                <a16:creationId xmlns:a16="http://schemas.microsoft.com/office/drawing/2014/main" id="{77876520-BE65-429A-BABB-6C5A5F4E7072}"/>
              </a:ext>
            </a:extLst>
          </p:cNvPr>
          <p:cNvSpPr txBox="1"/>
          <p:nvPr/>
        </p:nvSpPr>
        <p:spPr>
          <a:xfrm>
            <a:off x="3261085" y="4695129"/>
            <a:ext cx="6370800" cy="7569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1" u="none" strike="noStrike" kern="0" cap="none" spc="0" normalizeH="0" baseline="0" noProof="0" dirty="0">
                <a:ln>
                  <a:noFill/>
                </a:ln>
                <a:solidFill>
                  <a:srgbClr val="FF0000"/>
                </a:solidFill>
                <a:effectLst/>
                <a:uLnTx/>
                <a:uFillTx/>
                <a:latin typeface="Calibri" panose="020F0502020204030204" pitchFamily="34" charset="0"/>
                <a:ea typeface="Calibri"/>
                <a:cs typeface="Calibri" panose="020F0502020204030204" pitchFamily="34" charset="0"/>
                <a:sym typeface="Calibri"/>
              </a:rPr>
              <a:t>Only have 23-day data!</a:t>
            </a:r>
            <a:endParaRPr kumimoji="0" sz="1800" b="0" i="0" u="none" strike="noStrike" kern="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sym typeface="Arial"/>
            </a:endParaRPr>
          </a:p>
        </p:txBody>
      </p:sp>
    </p:spTree>
    <p:extLst>
      <p:ext uri="{BB962C8B-B14F-4D97-AF65-F5344CB8AC3E}">
        <p14:creationId xmlns:p14="http://schemas.microsoft.com/office/powerpoint/2010/main" val="2683182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p:tgtEl>
                                          <p:spTgt spid="11"/>
                                        </p:tgtEl>
                                        <p:attrNameLst>
                                          <p:attrName>ppt_w</p:attrName>
                                        </p:attrNameLst>
                                      </p:cBhvr>
                                      <p:tavLst>
                                        <p:tav tm="0">
                                          <p:val>
                                            <p:strVal val="0"/>
                                          </p:val>
                                        </p:tav>
                                        <p:tav tm="100000">
                                          <p:val>
                                            <p:strVal val="#ppt_w"/>
                                          </p:val>
                                        </p:tav>
                                      </p:tavLst>
                                    </p:anim>
                                    <p:anim calcmode="lin" valueType="num">
                                      <p:cBhvr additive="base">
                                        <p:cTn id="8" dur="1000"/>
                                        <p:tgtEl>
                                          <p:spTgt spid="11"/>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1000"/>
                                        <p:tgtEl>
                                          <p:spTgt spid="12"/>
                                        </p:tgtEl>
                                        <p:attrNameLst>
                                          <p:attrName>ppt_w</p:attrName>
                                        </p:attrNameLst>
                                      </p:cBhvr>
                                      <p:tavLst>
                                        <p:tav tm="0">
                                          <p:val>
                                            <p:strVal val="0"/>
                                          </p:val>
                                        </p:tav>
                                        <p:tav tm="100000">
                                          <p:val>
                                            <p:strVal val="#ppt_w"/>
                                          </p:val>
                                        </p:tav>
                                      </p:tavLst>
                                    </p:anim>
                                    <p:anim calcmode="lin" valueType="num">
                                      <p:cBhvr additive="base">
                                        <p:cTn id="14" dur="1000"/>
                                        <p:tgtEl>
                                          <p:spTgt spid="12"/>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66"/>
          <p:cNvSpPr txBox="1">
            <a:spLocks noGrp="1"/>
          </p:cNvSpPr>
          <p:nvPr>
            <p:ph type="body" idx="1"/>
          </p:nvPr>
        </p:nvSpPr>
        <p:spPr>
          <a:xfrm>
            <a:off x="4876800" y="1143000"/>
            <a:ext cx="2438400" cy="2438400"/>
          </a:xfrm>
          <a:prstGeom prst="rect">
            <a:avLst/>
          </a:prstGeom>
          <a:noFill/>
          <a:ln>
            <a:noFill/>
          </a:ln>
        </p:spPr>
        <p:txBody>
          <a:bodyPr spcFirstLastPara="1" wrap="square" lIns="91433" tIns="45700" rIns="91433" bIns="45700" anchor="ctr" anchorCtr="0">
            <a:noAutofit/>
          </a:bodyPr>
          <a:lstStyle/>
          <a:p>
            <a:pPr marL="0" indent="0">
              <a:spcBef>
                <a:spcPts val="0"/>
              </a:spcBef>
            </a:pPr>
            <a:r>
              <a:rPr lang="en" sz="6400">
                <a:latin typeface="Calibri"/>
                <a:ea typeface="Calibri"/>
                <a:cs typeface="Calibri"/>
                <a:sym typeface="Calibri"/>
              </a:rPr>
              <a:t>3</a:t>
            </a:r>
            <a:endParaRPr sz="6400">
              <a:latin typeface="Calibri"/>
              <a:ea typeface="Calibri"/>
              <a:cs typeface="Calibri"/>
              <a:sym typeface="Calibri"/>
            </a:endParaRPr>
          </a:p>
        </p:txBody>
      </p:sp>
      <p:sp>
        <p:nvSpPr>
          <p:cNvPr id="620" name="Google Shape;620;p66"/>
          <p:cNvSpPr txBox="1">
            <a:spLocks noGrp="1"/>
          </p:cNvSpPr>
          <p:nvPr>
            <p:ph type="body" idx="2"/>
          </p:nvPr>
        </p:nvSpPr>
        <p:spPr>
          <a:xfrm>
            <a:off x="266700" y="5181600"/>
            <a:ext cx="11658400" cy="1184400"/>
          </a:xfrm>
          <a:prstGeom prst="rect">
            <a:avLst/>
          </a:prstGeom>
          <a:noFill/>
          <a:ln>
            <a:noFill/>
          </a:ln>
        </p:spPr>
        <p:txBody>
          <a:bodyPr spcFirstLastPara="1" wrap="square" lIns="91433" tIns="45700" rIns="91433" bIns="45700" anchor="ctr" anchorCtr="0">
            <a:noAutofit/>
          </a:bodyPr>
          <a:lstStyle/>
          <a:p>
            <a:pPr marL="0" indent="0">
              <a:spcBef>
                <a:spcPts val="0"/>
              </a:spcBef>
            </a:pPr>
            <a:r>
              <a:rPr lang="en" sz="4000" b="1" dirty="0">
                <a:latin typeface="Calibri"/>
                <a:ea typeface="Calibri"/>
                <a:cs typeface="Calibri"/>
                <a:sym typeface="Calibri"/>
              </a:rPr>
              <a:t>Limitations and </a:t>
            </a:r>
          </a:p>
          <a:p>
            <a:pPr marL="0" indent="0">
              <a:spcBef>
                <a:spcPts val="0"/>
              </a:spcBef>
            </a:pPr>
            <a:r>
              <a:rPr lang="en" sz="4000" b="1" dirty="0">
                <a:latin typeface="Calibri"/>
                <a:ea typeface="Calibri"/>
                <a:cs typeface="Calibri"/>
                <a:sym typeface="Calibri"/>
              </a:rPr>
              <a:t>Recommendations</a:t>
            </a:r>
            <a:endParaRPr sz="4000" b="1" dirty="0">
              <a:latin typeface="Calibri"/>
              <a:ea typeface="Calibri"/>
              <a:cs typeface="Calibri"/>
              <a:sym typeface="Calibri"/>
            </a:endParaRPr>
          </a:p>
        </p:txBody>
      </p:sp>
      <p:grpSp>
        <p:nvGrpSpPr>
          <p:cNvPr id="621" name="Google Shape;621;p66"/>
          <p:cNvGrpSpPr/>
          <p:nvPr/>
        </p:nvGrpSpPr>
        <p:grpSpPr>
          <a:xfrm>
            <a:off x="3790951" y="4038600"/>
            <a:ext cx="4610100" cy="0"/>
            <a:chOff x="4057650" y="2133600"/>
            <a:chExt cx="4610100" cy="0"/>
          </a:xfrm>
        </p:grpSpPr>
        <p:cxnSp>
          <p:nvCxnSpPr>
            <p:cNvPr id="622" name="Google Shape;622;p66"/>
            <p:cNvCxnSpPr/>
            <p:nvPr/>
          </p:nvCxnSpPr>
          <p:spPr>
            <a:xfrm>
              <a:off x="4057650" y="2133600"/>
              <a:ext cx="1371600" cy="0"/>
            </a:xfrm>
            <a:prstGeom prst="straightConnector1">
              <a:avLst/>
            </a:prstGeom>
            <a:solidFill>
              <a:srgbClr val="FFFFFF"/>
            </a:solidFill>
            <a:ln w="57150" cap="flat" cmpd="sng">
              <a:solidFill>
                <a:srgbClr val="F0F0F0"/>
              </a:solidFill>
              <a:prstDash val="solid"/>
              <a:round/>
              <a:headEnd type="none" w="sm" len="sm"/>
              <a:tailEnd type="none" w="sm" len="sm"/>
            </a:ln>
          </p:spPr>
        </p:cxnSp>
        <p:cxnSp>
          <p:nvCxnSpPr>
            <p:cNvPr id="623" name="Google Shape;623;p66"/>
            <p:cNvCxnSpPr/>
            <p:nvPr/>
          </p:nvCxnSpPr>
          <p:spPr>
            <a:xfrm>
              <a:off x="5676900" y="2133600"/>
              <a:ext cx="1371600" cy="0"/>
            </a:xfrm>
            <a:prstGeom prst="straightConnector1">
              <a:avLst/>
            </a:prstGeom>
            <a:solidFill>
              <a:srgbClr val="FFFFFF"/>
            </a:solidFill>
            <a:ln w="57150" cap="flat" cmpd="sng">
              <a:solidFill>
                <a:srgbClr val="F0F0F0"/>
              </a:solidFill>
              <a:prstDash val="solid"/>
              <a:round/>
              <a:headEnd type="none" w="sm" len="sm"/>
              <a:tailEnd type="none" w="sm" len="sm"/>
            </a:ln>
          </p:spPr>
        </p:cxnSp>
        <p:cxnSp>
          <p:nvCxnSpPr>
            <p:cNvPr id="624" name="Google Shape;624;p66"/>
            <p:cNvCxnSpPr/>
            <p:nvPr/>
          </p:nvCxnSpPr>
          <p:spPr>
            <a:xfrm>
              <a:off x="7296150" y="2133600"/>
              <a:ext cx="1371600" cy="0"/>
            </a:xfrm>
            <a:prstGeom prst="straightConnector1">
              <a:avLst/>
            </a:prstGeom>
            <a:solidFill>
              <a:srgbClr val="FFFFFF"/>
            </a:solidFill>
            <a:ln w="57150" cap="flat" cmpd="sng">
              <a:solidFill>
                <a:srgbClr val="C27BA0"/>
              </a:solidFill>
              <a:prstDash val="solid"/>
              <a:round/>
              <a:headEnd type="none" w="sm" len="sm"/>
              <a:tailEnd type="none" w="sm" len="sm"/>
            </a:ln>
          </p:spPr>
        </p:cxnSp>
      </p:grpSp>
    </p:spTree>
    <p:extLst>
      <p:ext uri="{BB962C8B-B14F-4D97-AF65-F5344CB8AC3E}">
        <p14:creationId xmlns:p14="http://schemas.microsoft.com/office/powerpoint/2010/main" val="3350442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C4F0E98-B4EC-FC4C-B886-AC3B544F924C}"/>
              </a:ext>
            </a:extLst>
          </p:cNvPr>
          <p:cNvSpPr/>
          <p:nvPr/>
        </p:nvSpPr>
        <p:spPr>
          <a:xfrm>
            <a:off x="582015" y="3166243"/>
            <a:ext cx="3727227" cy="2125688"/>
          </a:xfrm>
          <a:prstGeom prst="rect">
            <a:avLst/>
          </a:prstGeom>
          <a:solidFill>
            <a:schemeClr val="bg1"/>
          </a:solidFill>
          <a:ln w="317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1219170">
              <a:buClr>
                <a:srgbClr val="000000"/>
              </a:buClr>
            </a:pPr>
            <a:endParaRPr lang="en-US" kern="0">
              <a:solidFill>
                <a:prstClr val="white"/>
              </a:solidFill>
              <a:latin typeface="Calibri" panose="020F0502020204030204"/>
              <a:sym typeface="Arial"/>
            </a:endParaRPr>
          </a:p>
        </p:txBody>
      </p:sp>
      <p:sp>
        <p:nvSpPr>
          <p:cNvPr id="39" name="Google Shape;420;p48">
            <a:extLst>
              <a:ext uri="{FF2B5EF4-FFF2-40B4-BE49-F238E27FC236}">
                <a16:creationId xmlns:a16="http://schemas.microsoft.com/office/drawing/2014/main" id="{3A9A1A8A-38C5-714A-BB63-49CE761087BF}"/>
              </a:ext>
            </a:extLst>
          </p:cNvPr>
          <p:cNvSpPr txBox="1"/>
          <p:nvPr/>
        </p:nvSpPr>
        <p:spPr>
          <a:xfrm>
            <a:off x="505252" y="3152703"/>
            <a:ext cx="3803990" cy="1656000"/>
          </a:xfrm>
          <a:prstGeom prst="rect">
            <a:avLst/>
          </a:prstGeom>
          <a:solidFill>
            <a:srgbClr val="F2F2F2">
              <a:alpha val="9804"/>
            </a:srgbClr>
          </a:solidFill>
          <a:ln>
            <a:noFill/>
          </a:ln>
        </p:spPr>
        <p:txBody>
          <a:bodyPr spcFirstLastPara="1" wrap="square" lIns="121900" tIns="121900" rIns="121900" bIns="121900" anchor="t" anchorCtr="0">
            <a:noAutofit/>
          </a:bodyPr>
          <a:lstStyle/>
          <a:p>
            <a:pPr marL="285750" indent="-285750" defTabSz="1219170">
              <a:buClr>
                <a:srgbClr val="000000"/>
              </a:buClr>
              <a:buFont typeface="Arial" panose="020B0604020202020204" pitchFamily="34" charset="0"/>
              <a:buChar char="•"/>
            </a:pPr>
            <a:r>
              <a:rPr lang="en-IN" sz="1800" b="1" kern="0" dirty="0">
                <a:solidFill>
                  <a:schemeClr val="tx2">
                    <a:lumMod val="25000"/>
                  </a:schemeClr>
                </a:solidFill>
                <a:latin typeface="Calibri" panose="020F0502020204030204" pitchFamily="34" charset="0"/>
                <a:ea typeface="Calibri"/>
                <a:cs typeface="Calibri" panose="020F0502020204030204" pitchFamily="34" charset="0"/>
                <a:sym typeface="Calibri"/>
              </a:rPr>
              <a:t>Udacity is an educational organization offering massive open online courses.</a:t>
            </a:r>
          </a:p>
          <a:p>
            <a:pPr marL="285750" indent="-285750" defTabSz="1219170">
              <a:buClr>
                <a:srgbClr val="000000"/>
              </a:buClr>
              <a:buFont typeface="Arial" panose="020B0604020202020204" pitchFamily="34" charset="0"/>
              <a:buChar char="•"/>
            </a:pPr>
            <a:r>
              <a:rPr lang="en-IN" sz="1800" b="1" dirty="0">
                <a:solidFill>
                  <a:schemeClr val="tx2">
                    <a:lumMod val="25000"/>
                  </a:schemeClr>
                </a:solidFill>
                <a:latin typeface="Calibri" panose="020F0502020204030204" pitchFamily="34" charset="0"/>
                <a:ea typeface="Calibri"/>
                <a:cs typeface="Calibri" panose="020F0502020204030204" pitchFamily="34" charset="0"/>
                <a:sym typeface="Calibri"/>
              </a:rPr>
              <a:t>It has invested heavily in the course content, leaving t</a:t>
            </a:r>
            <a:r>
              <a:rPr lang="en-IN" sz="1800" b="1" kern="0" dirty="0">
                <a:solidFill>
                  <a:schemeClr val="tx2">
                    <a:lumMod val="25000"/>
                  </a:schemeClr>
                </a:solidFill>
                <a:latin typeface="Calibri" panose="020F0502020204030204" pitchFamily="34" charset="0"/>
                <a:ea typeface="Calibri"/>
                <a:cs typeface="Calibri" panose="020F0502020204030204" pitchFamily="34" charset="0"/>
                <a:sym typeface="Calibri"/>
              </a:rPr>
              <a:t>he</a:t>
            </a:r>
            <a:r>
              <a:rPr lang="en-IN" sz="1800" b="1" dirty="0">
                <a:solidFill>
                  <a:schemeClr val="tx2">
                    <a:lumMod val="25000"/>
                  </a:schemeClr>
                </a:solidFill>
                <a:latin typeface="Calibri" panose="020F0502020204030204" pitchFamily="34" charset="0"/>
                <a:ea typeface="Calibri"/>
                <a:cs typeface="Calibri" panose="020F0502020204030204" pitchFamily="34" charset="0"/>
                <a:sym typeface="Calibri"/>
              </a:rPr>
              <a:t> design team with sparse resources for quantitative data-driven decisions</a:t>
            </a:r>
            <a:endParaRPr lang="en-IN" sz="1800" b="1" kern="0" dirty="0">
              <a:solidFill>
                <a:schemeClr val="tx2">
                  <a:lumMod val="25000"/>
                </a:schemeClr>
              </a:solidFill>
              <a:latin typeface="Calibri" panose="020F0502020204030204" pitchFamily="34" charset="0"/>
              <a:ea typeface="Calibri"/>
              <a:cs typeface="Calibri" panose="020F0502020204030204" pitchFamily="34" charset="0"/>
              <a:sym typeface="Calibri"/>
            </a:endParaRPr>
          </a:p>
          <a:p>
            <a:pPr marL="285750" indent="-285750" defTabSz="1219170">
              <a:buClr>
                <a:srgbClr val="000000"/>
              </a:buClr>
              <a:buFont typeface="Arial" panose="020B0604020202020204" pitchFamily="34" charset="0"/>
              <a:buChar char="•"/>
            </a:pPr>
            <a:endParaRPr lang="en-IN" sz="1800" b="1" kern="0" dirty="0">
              <a:solidFill>
                <a:schemeClr val="tx2">
                  <a:lumMod val="25000"/>
                </a:schemeClr>
              </a:solidFill>
              <a:latin typeface="Calibri" panose="020F0502020204030204" pitchFamily="34" charset="0"/>
              <a:ea typeface="Calibri"/>
              <a:cs typeface="Calibri" panose="020F0502020204030204" pitchFamily="34" charset="0"/>
              <a:sym typeface="Calibri"/>
            </a:endParaRPr>
          </a:p>
        </p:txBody>
      </p:sp>
      <p:sp>
        <p:nvSpPr>
          <p:cNvPr id="41" name="Rectangle 40">
            <a:extLst>
              <a:ext uri="{FF2B5EF4-FFF2-40B4-BE49-F238E27FC236}">
                <a16:creationId xmlns:a16="http://schemas.microsoft.com/office/drawing/2014/main" id="{C30F23C1-27BE-1F4C-BDA3-3FF7C0FCEBB4}"/>
              </a:ext>
            </a:extLst>
          </p:cNvPr>
          <p:cNvSpPr/>
          <p:nvPr/>
        </p:nvSpPr>
        <p:spPr>
          <a:xfrm>
            <a:off x="8225490" y="3154709"/>
            <a:ext cx="3384493" cy="2140448"/>
          </a:xfrm>
          <a:prstGeom prst="rect">
            <a:avLst/>
          </a:prstGeom>
          <a:solidFill>
            <a:schemeClr val="bg1"/>
          </a:solidFill>
          <a:ln w="317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1219170">
              <a:buClr>
                <a:srgbClr val="000000"/>
              </a:buClr>
            </a:pPr>
            <a:endParaRPr lang="en-US" kern="0">
              <a:solidFill>
                <a:prstClr val="white"/>
              </a:solidFill>
              <a:latin typeface="Calibri" panose="020F0502020204030204"/>
              <a:sym typeface="Arial"/>
            </a:endParaRPr>
          </a:p>
        </p:txBody>
      </p:sp>
      <p:sp>
        <p:nvSpPr>
          <p:cNvPr id="42" name="Google Shape;420;p48">
            <a:extLst>
              <a:ext uri="{FF2B5EF4-FFF2-40B4-BE49-F238E27FC236}">
                <a16:creationId xmlns:a16="http://schemas.microsoft.com/office/drawing/2014/main" id="{1F259280-DAF8-C948-A609-848B28D266E7}"/>
              </a:ext>
            </a:extLst>
          </p:cNvPr>
          <p:cNvSpPr txBox="1"/>
          <p:nvPr/>
        </p:nvSpPr>
        <p:spPr>
          <a:xfrm>
            <a:off x="8397766" y="3166243"/>
            <a:ext cx="3212217" cy="2128913"/>
          </a:xfrm>
          <a:prstGeom prst="rect">
            <a:avLst/>
          </a:prstGeom>
          <a:solidFill>
            <a:srgbClr val="F2F2F2">
              <a:alpha val="9804"/>
            </a:srgbClr>
          </a:solidFill>
          <a:ln>
            <a:noFill/>
          </a:ln>
        </p:spPr>
        <p:txBody>
          <a:bodyPr spcFirstLastPara="1" wrap="square" lIns="121900" tIns="121900" rIns="121900" bIns="121900" anchor="t" anchorCtr="0">
            <a:noAutofit/>
          </a:bodyPr>
          <a:lstStyle/>
          <a:p>
            <a:pPr defTabSz="1219170"/>
            <a:r>
              <a:rPr lang="en-IN" sz="1800" b="1" dirty="0">
                <a:solidFill>
                  <a:schemeClr val="tx2">
                    <a:lumMod val="25000"/>
                  </a:schemeClr>
                </a:solidFill>
                <a:latin typeface="Calibri" panose="020F0502020204030204" pitchFamily="34" charset="0"/>
                <a:ea typeface="Calibri"/>
                <a:cs typeface="Calibri" panose="020F0502020204030204" pitchFamily="34" charset="0"/>
                <a:sym typeface="Calibri"/>
              </a:rPr>
              <a:t>It is useful to understand the causal impact of this design feature, because this design feature is intended to increase positive customer experience and bring in more revenue per user who enrols for free trial</a:t>
            </a:r>
          </a:p>
        </p:txBody>
      </p:sp>
      <p:sp>
        <p:nvSpPr>
          <p:cNvPr id="45" name="Rectangle 44">
            <a:extLst>
              <a:ext uri="{FF2B5EF4-FFF2-40B4-BE49-F238E27FC236}">
                <a16:creationId xmlns:a16="http://schemas.microsoft.com/office/drawing/2014/main" id="{A5579478-FC6F-8F4E-8853-004F3FFA315D}"/>
              </a:ext>
            </a:extLst>
          </p:cNvPr>
          <p:cNvSpPr/>
          <p:nvPr/>
        </p:nvSpPr>
        <p:spPr>
          <a:xfrm>
            <a:off x="4795559" y="3151483"/>
            <a:ext cx="2943613" cy="2140448"/>
          </a:xfrm>
          <a:prstGeom prst="rect">
            <a:avLst/>
          </a:prstGeom>
          <a:solidFill>
            <a:schemeClr val="bg1"/>
          </a:solidFill>
          <a:ln w="317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1219170">
              <a:buClr>
                <a:srgbClr val="000000"/>
              </a:buClr>
            </a:pPr>
            <a:endParaRPr lang="en-US" kern="0">
              <a:solidFill>
                <a:prstClr val="white"/>
              </a:solidFill>
              <a:latin typeface="Calibri" panose="020F0502020204030204"/>
              <a:sym typeface="Arial"/>
            </a:endParaRPr>
          </a:p>
        </p:txBody>
      </p:sp>
      <p:sp>
        <p:nvSpPr>
          <p:cNvPr id="46" name="Oval 45">
            <a:extLst>
              <a:ext uri="{FF2B5EF4-FFF2-40B4-BE49-F238E27FC236}">
                <a16:creationId xmlns:a16="http://schemas.microsoft.com/office/drawing/2014/main" id="{27DAE16B-B019-314C-9125-1EEDE8764803}"/>
              </a:ext>
            </a:extLst>
          </p:cNvPr>
          <p:cNvSpPr/>
          <p:nvPr/>
        </p:nvSpPr>
        <p:spPr>
          <a:xfrm>
            <a:off x="5383790" y="1102314"/>
            <a:ext cx="1656000" cy="1656000"/>
          </a:xfrm>
          <a:custGeom>
            <a:avLst/>
            <a:gdLst>
              <a:gd name="connsiteX0" fmla="*/ 0 w 1656000"/>
              <a:gd name="connsiteY0" fmla="*/ 828000 h 1656000"/>
              <a:gd name="connsiteX1" fmla="*/ 828000 w 1656000"/>
              <a:gd name="connsiteY1" fmla="*/ 0 h 1656000"/>
              <a:gd name="connsiteX2" fmla="*/ 1656000 w 1656000"/>
              <a:gd name="connsiteY2" fmla="*/ 828000 h 1656000"/>
              <a:gd name="connsiteX3" fmla="*/ 828000 w 1656000"/>
              <a:gd name="connsiteY3" fmla="*/ 1656000 h 1656000"/>
              <a:gd name="connsiteX4" fmla="*/ 0 w 1656000"/>
              <a:gd name="connsiteY4" fmla="*/ 828000 h 165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6000" h="1656000" extrusionOk="0">
                <a:moveTo>
                  <a:pt x="0" y="828000"/>
                </a:moveTo>
                <a:cubicBezTo>
                  <a:pt x="7169" y="364941"/>
                  <a:pt x="381977" y="-29840"/>
                  <a:pt x="828000" y="0"/>
                </a:cubicBezTo>
                <a:cubicBezTo>
                  <a:pt x="1315922" y="12125"/>
                  <a:pt x="1638881" y="374258"/>
                  <a:pt x="1656000" y="828000"/>
                </a:cubicBezTo>
                <a:cubicBezTo>
                  <a:pt x="1668643" y="1264688"/>
                  <a:pt x="1289810" y="1635526"/>
                  <a:pt x="828000" y="1656000"/>
                </a:cubicBezTo>
                <a:cubicBezTo>
                  <a:pt x="359255" y="1696008"/>
                  <a:pt x="7110" y="1271723"/>
                  <a:pt x="0" y="828000"/>
                </a:cubicBezTo>
                <a:close/>
              </a:path>
            </a:pathLst>
          </a:custGeom>
          <a:noFill/>
          <a:ln w="76200" cap="flat" cmpd="sng" algn="ctr">
            <a:solidFill>
              <a:srgbClr val="BE382B"/>
            </a:solidFill>
            <a:prstDash val="solid"/>
            <a:extLst>
              <a:ext uri="{C807C97D-BFC1-408E-A445-0C87EB9F89A2}">
                <ask:lineSketchStyleProps xmlns:ask="http://schemas.microsoft.com/office/drawing/2018/sketchyshapes" sd="636451437">
                  <a:prstGeom prst="ellipse">
                    <a:avLst/>
                  </a:prstGeom>
                  <ask:type>
                    <ask:lineSketchCurved/>
                  </ask:type>
                </ask:lineSketchStyleProps>
              </a:ext>
            </a:extLst>
          </a:ln>
          <a:effectLst/>
        </p:spPr>
      </p:sp>
      <p:sp>
        <p:nvSpPr>
          <p:cNvPr id="47" name="Oval 46">
            <a:extLst>
              <a:ext uri="{FF2B5EF4-FFF2-40B4-BE49-F238E27FC236}">
                <a16:creationId xmlns:a16="http://schemas.microsoft.com/office/drawing/2014/main" id="{696005B8-9D35-0341-9783-3713BA651EAB}"/>
              </a:ext>
            </a:extLst>
          </p:cNvPr>
          <p:cNvSpPr/>
          <p:nvPr/>
        </p:nvSpPr>
        <p:spPr>
          <a:xfrm>
            <a:off x="1509078" y="1102314"/>
            <a:ext cx="1656000" cy="1656000"/>
          </a:xfrm>
          <a:custGeom>
            <a:avLst/>
            <a:gdLst>
              <a:gd name="connsiteX0" fmla="*/ 0 w 1656000"/>
              <a:gd name="connsiteY0" fmla="*/ 828000 h 1656000"/>
              <a:gd name="connsiteX1" fmla="*/ 828000 w 1656000"/>
              <a:gd name="connsiteY1" fmla="*/ 0 h 1656000"/>
              <a:gd name="connsiteX2" fmla="*/ 1656000 w 1656000"/>
              <a:gd name="connsiteY2" fmla="*/ 828000 h 1656000"/>
              <a:gd name="connsiteX3" fmla="*/ 828000 w 1656000"/>
              <a:gd name="connsiteY3" fmla="*/ 1656000 h 1656000"/>
              <a:gd name="connsiteX4" fmla="*/ 0 w 1656000"/>
              <a:gd name="connsiteY4" fmla="*/ 828000 h 165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6000" h="1656000" extrusionOk="0">
                <a:moveTo>
                  <a:pt x="0" y="828000"/>
                </a:moveTo>
                <a:cubicBezTo>
                  <a:pt x="-13218" y="393898"/>
                  <a:pt x="311749" y="-24347"/>
                  <a:pt x="828000" y="0"/>
                </a:cubicBezTo>
                <a:cubicBezTo>
                  <a:pt x="1310422" y="-3710"/>
                  <a:pt x="1639381" y="400977"/>
                  <a:pt x="1656000" y="828000"/>
                </a:cubicBezTo>
                <a:cubicBezTo>
                  <a:pt x="1637367" y="1291520"/>
                  <a:pt x="1247329" y="1700891"/>
                  <a:pt x="828000" y="1656000"/>
                </a:cubicBezTo>
                <a:cubicBezTo>
                  <a:pt x="375563" y="1652858"/>
                  <a:pt x="-56716" y="1298302"/>
                  <a:pt x="0" y="828000"/>
                </a:cubicBezTo>
                <a:close/>
              </a:path>
            </a:pathLst>
          </a:custGeom>
          <a:noFill/>
          <a:ln w="76200" cap="flat" cmpd="sng" algn="ctr">
            <a:solidFill>
              <a:srgbClr val="F19C3E"/>
            </a:solidFill>
            <a:prstDash val="solid"/>
            <a:extLst>
              <a:ext uri="{C807C97D-BFC1-408E-A445-0C87EB9F89A2}">
                <ask:lineSketchStyleProps xmlns:ask="http://schemas.microsoft.com/office/drawing/2018/sketchyshapes" sd="981765707">
                  <a:prstGeom prst="ellipse">
                    <a:avLst/>
                  </a:prstGeom>
                  <ask:type>
                    <ask:lineSketchCurved/>
                  </ask:type>
                </ask:lineSketchStyleProps>
              </a:ext>
            </a:extLst>
          </a:ln>
          <a:effectLst/>
        </p:spPr>
      </p:sp>
      <p:sp>
        <p:nvSpPr>
          <p:cNvPr id="48" name="Oval 47">
            <a:extLst>
              <a:ext uri="{FF2B5EF4-FFF2-40B4-BE49-F238E27FC236}">
                <a16:creationId xmlns:a16="http://schemas.microsoft.com/office/drawing/2014/main" id="{E53D0FFA-548F-9347-81AC-C132158C73E0}"/>
              </a:ext>
            </a:extLst>
          </p:cNvPr>
          <p:cNvSpPr/>
          <p:nvPr/>
        </p:nvSpPr>
        <p:spPr>
          <a:xfrm>
            <a:off x="9089736" y="1102314"/>
            <a:ext cx="1656000" cy="1656000"/>
          </a:xfrm>
          <a:custGeom>
            <a:avLst/>
            <a:gdLst>
              <a:gd name="connsiteX0" fmla="*/ 0 w 1656000"/>
              <a:gd name="connsiteY0" fmla="*/ 828000 h 1656000"/>
              <a:gd name="connsiteX1" fmla="*/ 828000 w 1656000"/>
              <a:gd name="connsiteY1" fmla="*/ 0 h 1656000"/>
              <a:gd name="connsiteX2" fmla="*/ 1656000 w 1656000"/>
              <a:gd name="connsiteY2" fmla="*/ 828000 h 1656000"/>
              <a:gd name="connsiteX3" fmla="*/ 828000 w 1656000"/>
              <a:gd name="connsiteY3" fmla="*/ 1656000 h 1656000"/>
              <a:gd name="connsiteX4" fmla="*/ 0 w 1656000"/>
              <a:gd name="connsiteY4" fmla="*/ 828000 h 165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6000" h="1656000" extrusionOk="0">
                <a:moveTo>
                  <a:pt x="0" y="828000"/>
                </a:moveTo>
                <a:cubicBezTo>
                  <a:pt x="-23138" y="381054"/>
                  <a:pt x="357690" y="55830"/>
                  <a:pt x="828000" y="0"/>
                </a:cubicBezTo>
                <a:cubicBezTo>
                  <a:pt x="1293543" y="7140"/>
                  <a:pt x="1649436" y="378585"/>
                  <a:pt x="1656000" y="828000"/>
                </a:cubicBezTo>
                <a:cubicBezTo>
                  <a:pt x="1639908" y="1286282"/>
                  <a:pt x="1312186" y="1657707"/>
                  <a:pt x="828000" y="1656000"/>
                </a:cubicBezTo>
                <a:cubicBezTo>
                  <a:pt x="418760" y="1639617"/>
                  <a:pt x="-58827" y="1245963"/>
                  <a:pt x="0" y="828000"/>
                </a:cubicBezTo>
                <a:close/>
              </a:path>
            </a:pathLst>
          </a:custGeom>
          <a:noFill/>
          <a:ln w="76200" cap="flat" cmpd="sng" algn="ctr">
            <a:solidFill>
              <a:srgbClr val="4AAB96"/>
            </a:solidFill>
            <a:prstDash val="solid"/>
            <a:extLst>
              <a:ext uri="{C807C97D-BFC1-408E-A445-0C87EB9F89A2}">
                <ask:lineSketchStyleProps xmlns:ask="http://schemas.microsoft.com/office/drawing/2018/sketchyshapes" sd="3531047910">
                  <a:prstGeom prst="ellipse">
                    <a:avLst/>
                  </a:prstGeom>
                  <ask:type>
                    <ask:lineSketchCurved/>
                  </ask:type>
                </ask:lineSketchStyleProps>
              </a:ext>
            </a:extLst>
          </a:ln>
          <a:effectLst/>
        </p:spPr>
      </p:sp>
      <p:sp>
        <p:nvSpPr>
          <p:cNvPr id="49" name="Google Shape;416;p48">
            <a:extLst>
              <a:ext uri="{FF2B5EF4-FFF2-40B4-BE49-F238E27FC236}">
                <a16:creationId xmlns:a16="http://schemas.microsoft.com/office/drawing/2014/main" id="{DB30BD79-C926-A54F-8858-A9DF3CAEEDE0}"/>
              </a:ext>
            </a:extLst>
          </p:cNvPr>
          <p:cNvSpPr txBox="1">
            <a:spLocks/>
          </p:cNvSpPr>
          <p:nvPr/>
        </p:nvSpPr>
        <p:spPr>
          <a:xfrm>
            <a:off x="1556301" y="1675302"/>
            <a:ext cx="1561554" cy="54870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61950" algn="ctr"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L="914400" marR="0" lvl="1" indent="-342900"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L="1371600" marR="0" lvl="2" indent="-323850"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L="1828800" marR="0" lvl="3"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L="2286000" marR="0" lvl="4"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L="2743200" marR="0" lvl="5"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L="3200400" marR="0" lvl="6"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L="3657600" marR="0" lvl="7"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L="4114800" marR="0" lvl="8"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pPr marL="0" indent="0" defTabSz="1219170">
              <a:spcBef>
                <a:spcPts val="0"/>
              </a:spcBef>
              <a:buClr>
                <a:srgbClr val="000000"/>
              </a:buClr>
              <a:buSzPts val="1100"/>
            </a:pPr>
            <a:r>
              <a:rPr lang="en-IN" sz="2000" b="1" kern="0" spc="300" dirty="0">
                <a:solidFill>
                  <a:schemeClr val="tx2">
                    <a:lumMod val="25000"/>
                  </a:schemeClr>
                </a:solidFill>
                <a:latin typeface="Calibri" panose="020F0502020204030204" pitchFamily="34" charset="0"/>
                <a:cs typeface="Calibri" panose="020F0502020204030204" pitchFamily="34" charset="0"/>
              </a:rPr>
              <a:t>BUSINESS CONTEXT</a:t>
            </a:r>
          </a:p>
        </p:txBody>
      </p:sp>
      <p:sp>
        <p:nvSpPr>
          <p:cNvPr id="50" name="Google Shape;416;p48">
            <a:extLst>
              <a:ext uri="{FF2B5EF4-FFF2-40B4-BE49-F238E27FC236}">
                <a16:creationId xmlns:a16="http://schemas.microsoft.com/office/drawing/2014/main" id="{6D1AD575-489E-FC49-8DF6-8DA21D7B70A5}"/>
              </a:ext>
            </a:extLst>
          </p:cNvPr>
          <p:cNvSpPr txBox="1">
            <a:spLocks/>
          </p:cNvSpPr>
          <p:nvPr/>
        </p:nvSpPr>
        <p:spPr>
          <a:xfrm>
            <a:off x="5203664" y="1675302"/>
            <a:ext cx="2025191" cy="54870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61950" algn="ctr"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L="914400" marR="0" lvl="1" indent="-342900"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L="1371600" marR="0" lvl="2" indent="-323850"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L="1828800" marR="0" lvl="3"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L="2286000" marR="0" lvl="4"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L="2743200" marR="0" lvl="5"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L="3200400" marR="0" lvl="6"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L="3657600" marR="0" lvl="7"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L="4114800" marR="0" lvl="8"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pPr marL="0" indent="0" defTabSz="1219170">
              <a:spcBef>
                <a:spcPts val="0"/>
              </a:spcBef>
              <a:buClr>
                <a:srgbClr val="000000"/>
              </a:buClr>
              <a:buSzPts val="1100"/>
            </a:pPr>
            <a:r>
              <a:rPr lang="en-IN" sz="2000" b="1" kern="0" dirty="0">
                <a:solidFill>
                  <a:schemeClr val="tx2">
                    <a:lumMod val="25000"/>
                  </a:schemeClr>
                </a:solidFill>
                <a:latin typeface="Calibri" panose="020F0502020204030204" pitchFamily="34" charset="0"/>
                <a:cs typeface="Calibri" panose="020F0502020204030204" pitchFamily="34" charset="0"/>
              </a:rPr>
              <a:t>CAUSAL </a:t>
            </a:r>
          </a:p>
          <a:p>
            <a:pPr marL="0" indent="0" defTabSz="1219170">
              <a:spcBef>
                <a:spcPts val="0"/>
              </a:spcBef>
              <a:buClr>
                <a:srgbClr val="000000"/>
              </a:buClr>
              <a:buSzPts val="1100"/>
            </a:pPr>
            <a:r>
              <a:rPr lang="en-IN" sz="2000" b="1" kern="0" dirty="0">
                <a:solidFill>
                  <a:schemeClr val="tx2">
                    <a:lumMod val="25000"/>
                  </a:schemeClr>
                </a:solidFill>
                <a:latin typeface="Calibri" panose="020F0502020204030204" pitchFamily="34" charset="0"/>
                <a:cs typeface="Calibri" panose="020F0502020204030204" pitchFamily="34" charset="0"/>
              </a:rPr>
              <a:t>QUESTION</a:t>
            </a:r>
          </a:p>
        </p:txBody>
      </p:sp>
      <p:sp>
        <p:nvSpPr>
          <p:cNvPr id="51" name="Google Shape;416;p48">
            <a:extLst>
              <a:ext uri="{FF2B5EF4-FFF2-40B4-BE49-F238E27FC236}">
                <a16:creationId xmlns:a16="http://schemas.microsoft.com/office/drawing/2014/main" id="{B42570F1-B577-644E-92D2-B8D5B25DBB00}"/>
              </a:ext>
            </a:extLst>
          </p:cNvPr>
          <p:cNvSpPr txBox="1">
            <a:spLocks/>
          </p:cNvSpPr>
          <p:nvPr/>
        </p:nvSpPr>
        <p:spPr>
          <a:xfrm>
            <a:off x="9002638" y="1660543"/>
            <a:ext cx="1798641" cy="54870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61950" algn="ctr"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L="914400" marR="0" lvl="1" indent="-342900"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L="1371600" marR="0" lvl="2" indent="-323850"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L="1828800" marR="0" lvl="3"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L="2286000" marR="0" lvl="4"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L="2743200" marR="0" lvl="5"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L="3200400" marR="0" lvl="6"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L="3657600" marR="0" lvl="7"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L="4114800" marR="0" lvl="8"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pPr marL="0" indent="0" defTabSz="1219170">
              <a:spcBef>
                <a:spcPts val="0"/>
              </a:spcBef>
              <a:buClr>
                <a:srgbClr val="000000"/>
              </a:buClr>
              <a:buSzPts val="1100"/>
            </a:pPr>
            <a:r>
              <a:rPr lang="en-IN" sz="2000" b="1" kern="0" dirty="0">
                <a:solidFill>
                  <a:schemeClr val="tx2">
                    <a:lumMod val="25000"/>
                  </a:schemeClr>
                </a:solidFill>
                <a:latin typeface="Calibri" panose="020F0502020204030204" pitchFamily="34" charset="0"/>
                <a:cs typeface="Calibri" panose="020F0502020204030204" pitchFamily="34" charset="0"/>
              </a:rPr>
              <a:t>IMPORTANCE</a:t>
            </a:r>
          </a:p>
        </p:txBody>
      </p:sp>
      <p:sp>
        <p:nvSpPr>
          <p:cNvPr id="52" name="Google Shape;420;p48">
            <a:extLst>
              <a:ext uri="{FF2B5EF4-FFF2-40B4-BE49-F238E27FC236}">
                <a16:creationId xmlns:a16="http://schemas.microsoft.com/office/drawing/2014/main" id="{26D50165-D1C1-E449-97EF-D5C549392D50}"/>
              </a:ext>
            </a:extLst>
          </p:cNvPr>
          <p:cNvSpPr txBox="1"/>
          <p:nvPr/>
        </p:nvSpPr>
        <p:spPr>
          <a:xfrm>
            <a:off x="4947767" y="3151483"/>
            <a:ext cx="2651212" cy="2031215"/>
          </a:xfrm>
          <a:prstGeom prst="rect">
            <a:avLst/>
          </a:prstGeom>
          <a:solidFill>
            <a:srgbClr val="F2F2F2">
              <a:alpha val="9804"/>
            </a:srgbClr>
          </a:solidFill>
          <a:ln>
            <a:noFill/>
          </a:ln>
        </p:spPr>
        <p:txBody>
          <a:bodyPr spcFirstLastPara="1" wrap="square" lIns="121900" tIns="121900" rIns="121900" bIns="121900" anchor="t" anchorCtr="0">
            <a:noAutofit/>
          </a:bodyPr>
          <a:lstStyle/>
          <a:p>
            <a:pPr defTabSz="1219170"/>
            <a:r>
              <a:rPr lang="en-IN" sz="1800" b="1" dirty="0">
                <a:solidFill>
                  <a:schemeClr val="tx2">
                    <a:lumMod val="25000"/>
                  </a:schemeClr>
                </a:solidFill>
                <a:latin typeface="Calibri" panose="020F0502020204030204" pitchFamily="34" charset="0"/>
                <a:ea typeface="Calibri"/>
                <a:cs typeface="Calibri" panose="020F0502020204030204" pitchFamily="34" charset="0"/>
                <a:sym typeface="Calibri"/>
              </a:rPr>
              <a:t>The design team wants to assess if a proposed new feature improves user experience and elevates retention</a:t>
            </a:r>
            <a:endParaRPr lang="en-IN" sz="1800" b="1" kern="0" dirty="0">
              <a:solidFill>
                <a:schemeClr val="tx2">
                  <a:lumMod val="25000"/>
                </a:schemeClr>
              </a:solidFill>
              <a:latin typeface="Calibri" panose="020F0502020204030204" pitchFamily="34" charset="0"/>
              <a:ea typeface="Calibri"/>
              <a:cs typeface="Calibri" panose="020F0502020204030204" pitchFamily="34" charset="0"/>
              <a:sym typeface="Calibri"/>
            </a:endParaRPr>
          </a:p>
        </p:txBody>
      </p:sp>
      <p:sp>
        <p:nvSpPr>
          <p:cNvPr id="53" name="Rectangle 52">
            <a:extLst>
              <a:ext uri="{FF2B5EF4-FFF2-40B4-BE49-F238E27FC236}">
                <a16:creationId xmlns:a16="http://schemas.microsoft.com/office/drawing/2014/main" id="{5B8607BB-335F-7E40-930A-358334DAD019}"/>
              </a:ext>
            </a:extLst>
          </p:cNvPr>
          <p:cNvSpPr/>
          <p:nvPr/>
        </p:nvSpPr>
        <p:spPr bwMode="auto">
          <a:xfrm>
            <a:off x="-10049" y="-6074"/>
            <a:ext cx="1872000" cy="256120"/>
          </a:xfrm>
          <a:prstGeom prst="rect">
            <a:avLst/>
          </a:prstGeom>
          <a:solidFill>
            <a:schemeClr val="accent2">
              <a:lumMod val="20000"/>
              <a:lumOff val="80000"/>
            </a:schemeClr>
          </a:solidFill>
          <a:ln w="6350" cap="flat" cmpd="sng" algn="ctr">
            <a:solidFill>
              <a:srgbClr val="000000">
                <a:lumMod val="20000"/>
                <a:lumOff val="80000"/>
              </a:srgbClr>
            </a:solidFill>
            <a:prstDash val="solid"/>
            <a:headEnd type="none" w="med" len="med"/>
            <a:tailEnd type="none" w="med" len="med"/>
          </a:ln>
          <a:effectLst/>
        </p:spPr>
        <p:txBody>
          <a:bodyPr rot="0" spcFirstLastPara="0" vertOverflow="overflow" horzOverflow="overflow" vert="horz" wrap="square" lIns="91401" tIns="91401" rIns="91401" bIns="91401" numCol="1" spcCol="0" rtlCol="0" fromWordArt="0" anchor="ctr" anchorCtr="0" forceAA="0" compatLnSpc="1">
            <a:prstTxWarp prst="textNoShape">
              <a:avLst/>
            </a:prstTxWarp>
            <a:noAutofit/>
          </a:bodyPr>
          <a:lstStyle/>
          <a:p>
            <a:pPr marL="0" marR="0" lvl="0" indent="0" algn="ctr" defTabSz="914165" eaLnBrk="1" fontAlgn="auto" latinLnBrk="0" hangingPunct="1">
              <a:lnSpc>
                <a:spcPct val="90000"/>
              </a:lnSpc>
              <a:spcBef>
                <a:spcPts val="0"/>
              </a:spcBef>
              <a:spcAft>
                <a:spcPts val="0"/>
              </a:spcAft>
              <a:buClrTx/>
              <a:buSzTx/>
              <a:buFontTx/>
              <a:buNone/>
              <a:tabLst/>
              <a:defRPr/>
            </a:pPr>
            <a:r>
              <a:rPr kumimoji="0" lang="en-US" sz="1400" b="1" i="0" u="none" strike="noStrike" kern="0" cap="none" spc="300" normalizeH="0" baseline="0" noProof="0" dirty="0">
                <a:ln>
                  <a:noFill/>
                </a:ln>
                <a:solidFill>
                  <a:srgbClr val="000000">
                    <a:lumMod val="75000"/>
                    <a:lumOff val="25000"/>
                  </a:srgbClr>
                </a:solidFill>
                <a:effectLst/>
                <a:uLnTx/>
                <a:uFillTx/>
                <a:latin typeface="Calibri" panose="020F0502020204030204" pitchFamily="34" charset="0"/>
                <a:cs typeface="Calibri" panose="020F0502020204030204" pitchFamily="34" charset="0"/>
              </a:rPr>
              <a:t>BACKGROUND</a:t>
            </a:r>
          </a:p>
        </p:txBody>
      </p:sp>
    </p:spTree>
    <p:extLst>
      <p:ext uri="{BB962C8B-B14F-4D97-AF65-F5344CB8AC3E}">
        <p14:creationId xmlns:p14="http://schemas.microsoft.com/office/powerpoint/2010/main" val="1842808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641A3353-737A-6440-998F-1540F7A909E8}"/>
              </a:ext>
            </a:extLst>
          </p:cNvPr>
          <p:cNvSpPr/>
          <p:nvPr/>
        </p:nvSpPr>
        <p:spPr bwMode="auto">
          <a:xfrm>
            <a:off x="3607779" y="1597572"/>
            <a:ext cx="7480620" cy="4550980"/>
          </a:xfrm>
          <a:prstGeom prst="rect">
            <a:avLst/>
          </a:prstGeom>
          <a:solidFill>
            <a:schemeClr val="bg1">
              <a:lumMod val="95000"/>
              <a:alpha val="41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9" name="Oval 18">
            <a:extLst>
              <a:ext uri="{FF2B5EF4-FFF2-40B4-BE49-F238E27FC236}">
                <a16:creationId xmlns:a16="http://schemas.microsoft.com/office/drawing/2014/main" id="{9D5EC7B8-8447-6B4E-BC2A-B7DA8135ED24}"/>
              </a:ext>
            </a:extLst>
          </p:cNvPr>
          <p:cNvSpPr>
            <a:spLocks noChangeAspect="1"/>
          </p:cNvSpPr>
          <p:nvPr/>
        </p:nvSpPr>
        <p:spPr>
          <a:xfrm>
            <a:off x="3752079" y="3186661"/>
            <a:ext cx="65610" cy="656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1" dirty="0">
              <a:latin typeface="Calibri" panose="020F0502020204030204" pitchFamily="34" charset="0"/>
              <a:ea typeface="Segoe UI" panose="020B0502040204020203" pitchFamily="34" charset="0"/>
              <a:cs typeface="Calibri" panose="020F0502020204030204" pitchFamily="34" charset="0"/>
            </a:endParaRPr>
          </a:p>
        </p:txBody>
      </p:sp>
      <p:sp>
        <p:nvSpPr>
          <p:cNvPr id="20" name="Oval 19">
            <a:extLst>
              <a:ext uri="{FF2B5EF4-FFF2-40B4-BE49-F238E27FC236}">
                <a16:creationId xmlns:a16="http://schemas.microsoft.com/office/drawing/2014/main" id="{12A7AC38-3E10-1641-A92B-B0CF37A3120E}"/>
              </a:ext>
            </a:extLst>
          </p:cNvPr>
          <p:cNvSpPr>
            <a:spLocks noChangeAspect="1"/>
          </p:cNvSpPr>
          <p:nvPr/>
        </p:nvSpPr>
        <p:spPr>
          <a:xfrm>
            <a:off x="5927741" y="3180174"/>
            <a:ext cx="65610" cy="656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1" dirty="0">
              <a:latin typeface="Calibri" panose="020F0502020204030204" pitchFamily="34" charset="0"/>
              <a:ea typeface="Segoe UI" panose="020B0502040204020203" pitchFamily="34" charset="0"/>
              <a:cs typeface="Calibri" panose="020F0502020204030204" pitchFamily="34" charset="0"/>
            </a:endParaRPr>
          </a:p>
        </p:txBody>
      </p:sp>
      <p:sp>
        <p:nvSpPr>
          <p:cNvPr id="31" name="Text Placeholder 32">
            <a:extLst>
              <a:ext uri="{FF2B5EF4-FFF2-40B4-BE49-F238E27FC236}">
                <a16:creationId xmlns:a16="http://schemas.microsoft.com/office/drawing/2014/main" id="{51D20D04-8C94-F047-BB40-618D62AA6988}"/>
              </a:ext>
            </a:extLst>
          </p:cNvPr>
          <p:cNvSpPr txBox="1">
            <a:spLocks/>
          </p:cNvSpPr>
          <p:nvPr/>
        </p:nvSpPr>
        <p:spPr>
          <a:xfrm>
            <a:off x="4763546" y="2150568"/>
            <a:ext cx="2990080" cy="48847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3"/>
            <a:endParaRPr lang="en-US" sz="1250" b="1" dirty="0">
              <a:solidFill>
                <a:schemeClr val="tx1">
                  <a:lumMod val="65000"/>
                  <a:lumOff val="35000"/>
                </a:schemeClr>
              </a:solidFill>
              <a:latin typeface="Calibri" panose="020F0502020204030204" pitchFamily="34" charset="0"/>
              <a:ea typeface="Segoe UI" panose="020B0502040204020203" pitchFamily="34" charset="0"/>
              <a:cs typeface="Calibri" panose="020F0502020204030204" pitchFamily="34" charset="0"/>
            </a:endParaRPr>
          </a:p>
        </p:txBody>
      </p:sp>
      <p:sp>
        <p:nvSpPr>
          <p:cNvPr id="36" name="Google Shape;487;p52">
            <a:extLst>
              <a:ext uri="{FF2B5EF4-FFF2-40B4-BE49-F238E27FC236}">
                <a16:creationId xmlns:a16="http://schemas.microsoft.com/office/drawing/2014/main" id="{D3C9AACE-F4C3-9E49-BD16-D808DE535FCA}"/>
              </a:ext>
            </a:extLst>
          </p:cNvPr>
          <p:cNvSpPr txBox="1">
            <a:spLocks/>
          </p:cNvSpPr>
          <p:nvPr/>
        </p:nvSpPr>
        <p:spPr>
          <a:xfrm>
            <a:off x="266700" y="228600"/>
            <a:ext cx="11658400" cy="11844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61950" algn="ctr"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L="914400" marR="0" lvl="1" indent="-342900"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L="1371600" marR="0" lvl="2" indent="-323850"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L="1828800" marR="0" lvl="3"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L="2286000" marR="0" lvl="4"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L="2743200" marR="0" lvl="5"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L="3200400" marR="0" lvl="6"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L="3657600" marR="0" lvl="7"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L="4114800" marR="0" lvl="8"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pPr marL="0" indent="0" algn="l" defTabSz="1219170">
              <a:spcBef>
                <a:spcPts val="0"/>
              </a:spcBef>
              <a:buClr>
                <a:srgbClr val="000000"/>
              </a:buClr>
              <a:buSzPts val="1100"/>
            </a:pPr>
            <a:r>
              <a:rPr lang="en-IN" sz="2800" b="1" kern="0" dirty="0">
                <a:solidFill>
                  <a:srgbClr val="000000"/>
                </a:solidFill>
                <a:latin typeface="Calibri" panose="020F0502020204030204" pitchFamily="34" charset="0"/>
                <a:cs typeface="Calibri" panose="020F0502020204030204" pitchFamily="34" charset="0"/>
              </a:rPr>
              <a:t>The experiment has multiple limitations, which can be addressed to some degree with a higher budget allocation for tracking clickstream data</a:t>
            </a:r>
          </a:p>
        </p:txBody>
      </p:sp>
      <p:cxnSp>
        <p:nvCxnSpPr>
          <p:cNvPr id="38" name="Straight Connector 37">
            <a:extLst>
              <a:ext uri="{FF2B5EF4-FFF2-40B4-BE49-F238E27FC236}">
                <a16:creationId xmlns:a16="http://schemas.microsoft.com/office/drawing/2014/main" id="{9C20A67D-5704-9649-BA6C-10D703B3A26B}"/>
              </a:ext>
            </a:extLst>
          </p:cNvPr>
          <p:cNvCxnSpPr>
            <a:cxnSpLocks/>
          </p:cNvCxnSpPr>
          <p:nvPr/>
        </p:nvCxnSpPr>
        <p:spPr>
          <a:xfrm flipH="1">
            <a:off x="3607777" y="1597572"/>
            <a:ext cx="3" cy="4340774"/>
          </a:xfrm>
          <a:prstGeom prst="line">
            <a:avLst/>
          </a:prstGeom>
          <a:ln>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05BAA7C0-EDB6-4C4D-BC31-C34FFF67452C}"/>
              </a:ext>
            </a:extLst>
          </p:cNvPr>
          <p:cNvSpPr/>
          <p:nvPr/>
        </p:nvSpPr>
        <p:spPr bwMode="auto">
          <a:xfrm>
            <a:off x="266700" y="1750771"/>
            <a:ext cx="3341080" cy="668627"/>
          </a:xfrm>
          <a:prstGeom prst="rect">
            <a:avLst/>
          </a:prstGeom>
          <a:solidFill>
            <a:schemeClr val="bg1"/>
          </a:solidFill>
          <a:ln w="63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91401" rIns="91401" bIns="91401" numCol="1" spcCol="0" rtlCol="0" fromWordArt="0" anchor="ctr" anchorCtr="0" forceAA="0" compatLnSpc="1">
            <a:prstTxWarp prst="textNoShape">
              <a:avLst/>
            </a:prstTxWarp>
            <a:noAutofit/>
          </a:bodyPr>
          <a:lstStyle/>
          <a:p>
            <a:pPr lvl="8" algn="ctr"/>
            <a:r>
              <a:rPr lang="en-AU" sz="2000" b="1" dirty="0">
                <a:solidFill>
                  <a:schemeClr val="tx1">
                    <a:lumMod val="75000"/>
                  </a:schemeClr>
                </a:solidFill>
                <a:latin typeface="Calibri" panose="020F0502020204030204" pitchFamily="34" charset="0"/>
                <a:ea typeface="Segoe UI" panose="020B0502040204020203" pitchFamily="34" charset="0"/>
                <a:cs typeface="Calibri" panose="020F0502020204030204" pitchFamily="34" charset="0"/>
              </a:rPr>
              <a:t>DURATION </a:t>
            </a:r>
          </a:p>
          <a:p>
            <a:pPr lvl="8" algn="ctr"/>
            <a:r>
              <a:rPr lang="en-AU" sz="2000" b="1" dirty="0">
                <a:solidFill>
                  <a:schemeClr val="tx1">
                    <a:lumMod val="75000"/>
                  </a:schemeClr>
                </a:solidFill>
                <a:latin typeface="Calibri" panose="020F0502020204030204" pitchFamily="34" charset="0"/>
                <a:ea typeface="Segoe UI" panose="020B0502040204020203" pitchFamily="34" charset="0"/>
                <a:cs typeface="Calibri" panose="020F0502020204030204" pitchFamily="34" charset="0"/>
              </a:rPr>
              <a:t>OF EXPERIMENT</a:t>
            </a:r>
          </a:p>
        </p:txBody>
      </p:sp>
      <p:sp>
        <p:nvSpPr>
          <p:cNvPr id="15" name="Rounded Rectangle 7">
            <a:extLst>
              <a:ext uri="{FF2B5EF4-FFF2-40B4-BE49-F238E27FC236}">
                <a16:creationId xmlns:a16="http://schemas.microsoft.com/office/drawing/2014/main" id="{A88838BD-646A-804B-9F38-29882604B62A}"/>
              </a:ext>
            </a:extLst>
          </p:cNvPr>
          <p:cNvSpPr/>
          <p:nvPr/>
        </p:nvSpPr>
        <p:spPr bwMode="auto">
          <a:xfrm>
            <a:off x="3784884" y="1772683"/>
            <a:ext cx="6846809" cy="633629"/>
          </a:xfrm>
          <a:prstGeom prst="roundRect">
            <a:avLst/>
          </a:prstGeom>
          <a:solidFill>
            <a:sysClr val="window" lastClr="FFFFFF"/>
          </a:solidFill>
          <a:ln w="3175" cap="flat" cmpd="sng" algn="ctr">
            <a:solidFill>
              <a:schemeClr val="tx1">
                <a:lumMod val="60000"/>
                <a:lumOff val="40000"/>
              </a:schemeClr>
            </a:solidFill>
            <a:prstDash val="solid"/>
            <a:headEnd type="none" w="med" len="med"/>
            <a:tailEnd type="none" w="med" len="med"/>
          </a:ln>
          <a:effectLst/>
        </p:spPr>
        <p:txBody>
          <a:bodyPr vert="horz" wrap="square" lIns="45720" tIns="45720" rIns="45720" bIns="45720" numCol="1" rtlCol="0" anchor="ctr" anchorCtr="0" compatLnSpc="1">
            <a:prstTxWarp prst="textNoShape">
              <a:avLst/>
            </a:prstTxWarp>
          </a:bodyPr>
          <a:lstStyle/>
          <a:p>
            <a:pPr marL="285750" indent="-285750">
              <a:buFont typeface="Arial" panose="020B0604020202020204" pitchFamily="34" charset="0"/>
              <a:buChar char="•"/>
            </a:pPr>
            <a:r>
              <a:rPr lang="en-US" sz="1600" b="1" dirty="0">
                <a:solidFill>
                  <a:schemeClr val="tx2">
                    <a:lumMod val="25000"/>
                  </a:schemeClr>
                </a:solidFill>
                <a:latin typeface="Calibri" panose="020F0502020204030204" pitchFamily="34" charset="0"/>
                <a:ea typeface="Segoe UI" panose="020B0502040204020203" pitchFamily="34" charset="0"/>
                <a:cs typeface="Calibri" panose="020F0502020204030204" pitchFamily="34" charset="0"/>
              </a:rPr>
              <a:t>Data is available for a month. It may be insufficient to establish a measure of success (causal relationship) with strong certainty</a:t>
            </a:r>
          </a:p>
        </p:txBody>
      </p:sp>
      <p:sp>
        <p:nvSpPr>
          <p:cNvPr id="13" name="Rectangle 12">
            <a:extLst>
              <a:ext uri="{FF2B5EF4-FFF2-40B4-BE49-F238E27FC236}">
                <a16:creationId xmlns:a16="http://schemas.microsoft.com/office/drawing/2014/main" id="{46E31419-EDEE-8547-9D81-76195DE938D4}"/>
              </a:ext>
            </a:extLst>
          </p:cNvPr>
          <p:cNvSpPr/>
          <p:nvPr/>
        </p:nvSpPr>
        <p:spPr bwMode="auto">
          <a:xfrm>
            <a:off x="266698" y="3238261"/>
            <a:ext cx="3341080" cy="668627"/>
          </a:xfrm>
          <a:prstGeom prst="rect">
            <a:avLst/>
          </a:prstGeom>
          <a:solidFill>
            <a:schemeClr val="bg1"/>
          </a:solidFill>
          <a:ln w="63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91401" rIns="91401" bIns="91401" numCol="1" spcCol="0" rtlCol="0" fromWordArt="0" anchor="ctr" anchorCtr="0" forceAA="0" compatLnSpc="1">
            <a:prstTxWarp prst="textNoShape">
              <a:avLst/>
            </a:prstTxWarp>
            <a:noAutofit/>
          </a:bodyPr>
          <a:lstStyle/>
          <a:p>
            <a:pPr algn="ctr"/>
            <a:r>
              <a:rPr lang="en-AU" sz="2000" b="1" dirty="0">
                <a:solidFill>
                  <a:schemeClr val="tx1">
                    <a:lumMod val="75000"/>
                  </a:schemeClr>
                </a:solidFill>
                <a:latin typeface="Calibri" panose="020F0502020204030204" pitchFamily="34" charset="0"/>
                <a:cs typeface="Calibri" panose="020F0502020204030204" pitchFamily="34" charset="0"/>
              </a:rPr>
              <a:t>SECOND </a:t>
            </a:r>
          </a:p>
          <a:p>
            <a:pPr algn="ctr"/>
            <a:r>
              <a:rPr lang="en-AU" sz="2000" b="1" dirty="0">
                <a:solidFill>
                  <a:schemeClr val="tx1">
                    <a:lumMod val="75000"/>
                  </a:schemeClr>
                </a:solidFill>
                <a:latin typeface="Calibri" panose="020F0502020204030204" pitchFamily="34" charset="0"/>
                <a:cs typeface="Calibri" panose="020F0502020204030204" pitchFamily="34" charset="0"/>
              </a:rPr>
              <a:t>ORDER EFFECTS</a:t>
            </a:r>
          </a:p>
        </p:txBody>
      </p:sp>
      <p:sp>
        <p:nvSpPr>
          <p:cNvPr id="16" name="Rounded Rectangle 7">
            <a:extLst>
              <a:ext uri="{FF2B5EF4-FFF2-40B4-BE49-F238E27FC236}">
                <a16:creationId xmlns:a16="http://schemas.microsoft.com/office/drawing/2014/main" id="{AAA7944C-D4EA-AA49-AAD7-B8B60BF20577}"/>
              </a:ext>
            </a:extLst>
          </p:cNvPr>
          <p:cNvSpPr/>
          <p:nvPr/>
        </p:nvSpPr>
        <p:spPr bwMode="auto">
          <a:xfrm>
            <a:off x="3784884" y="2987486"/>
            <a:ext cx="6846806" cy="1240646"/>
          </a:xfrm>
          <a:prstGeom prst="roundRect">
            <a:avLst/>
          </a:prstGeom>
          <a:solidFill>
            <a:sysClr val="window" lastClr="FFFFFF"/>
          </a:solidFill>
          <a:ln w="3175" cap="flat" cmpd="sng" algn="ctr">
            <a:solidFill>
              <a:schemeClr val="tx1">
                <a:lumMod val="60000"/>
                <a:lumOff val="40000"/>
              </a:schemeClr>
            </a:solidFill>
            <a:prstDash val="solid"/>
            <a:headEnd type="none" w="med" len="med"/>
            <a:tailEnd type="none" w="med" len="med"/>
          </a:ln>
          <a:effectLst/>
        </p:spPr>
        <p:txBody>
          <a:bodyPr vert="horz" wrap="square" lIns="45720" tIns="45720" rIns="45720" bIns="45720" numCol="1" rtlCol="0" anchor="ctr" anchorCtr="0" compatLnSpc="1">
            <a:prstTxWarp prst="textNoShape">
              <a:avLst/>
            </a:prstTxWarp>
          </a:bodyPr>
          <a:lstStyle/>
          <a:p>
            <a:pPr marL="285750" indent="-285750">
              <a:buFont typeface="Arial" panose="020B0604020202020204" pitchFamily="34" charset="0"/>
              <a:buChar char="•"/>
            </a:pPr>
            <a:r>
              <a:rPr lang="en-US" sz="1600" b="1" dirty="0">
                <a:solidFill>
                  <a:schemeClr val="tx2">
                    <a:lumMod val="25000"/>
                  </a:schemeClr>
                </a:solidFill>
                <a:latin typeface="Calibri" panose="020F0502020204030204" pitchFamily="34" charset="0"/>
                <a:ea typeface="Segoe UI" panose="020B0502040204020203" pitchFamily="34" charset="0"/>
                <a:cs typeface="Calibri" panose="020F0502020204030204" pitchFamily="34" charset="0"/>
              </a:rPr>
              <a:t>We are missing customer attribute information. As such, even if the treatment yields an overall positive effect, we do not know if it has a negative outcome on a certain section of users. </a:t>
            </a:r>
          </a:p>
          <a:p>
            <a:pPr marL="285750" indent="-285750">
              <a:buFont typeface="Arial" panose="020B0604020202020204" pitchFamily="34" charset="0"/>
              <a:buChar char="•"/>
            </a:pPr>
            <a:r>
              <a:rPr lang="en-US" sz="1600" b="1" dirty="0">
                <a:solidFill>
                  <a:schemeClr val="tx2">
                    <a:lumMod val="25000"/>
                  </a:schemeClr>
                </a:solidFill>
                <a:latin typeface="Calibri" panose="020F0502020204030204" pitchFamily="34" charset="0"/>
                <a:ea typeface="Segoe UI" panose="020B0502040204020203" pitchFamily="34" charset="0"/>
                <a:cs typeface="Calibri" panose="020F0502020204030204" pitchFamily="34" charset="0"/>
              </a:rPr>
              <a:t>In other words, there is no way to breakdown the analysis by customer segments and observe the variation in each segment</a:t>
            </a:r>
          </a:p>
        </p:txBody>
      </p:sp>
      <p:sp>
        <p:nvSpPr>
          <p:cNvPr id="17" name="Rounded Rectangle 16">
            <a:extLst>
              <a:ext uri="{FF2B5EF4-FFF2-40B4-BE49-F238E27FC236}">
                <a16:creationId xmlns:a16="http://schemas.microsoft.com/office/drawing/2014/main" id="{4928998D-4380-3E4A-A7A7-835626B44C8A}"/>
              </a:ext>
            </a:extLst>
          </p:cNvPr>
          <p:cNvSpPr/>
          <p:nvPr/>
        </p:nvSpPr>
        <p:spPr bwMode="auto">
          <a:xfrm>
            <a:off x="354940" y="1924276"/>
            <a:ext cx="412319" cy="305172"/>
          </a:xfrm>
          <a:prstGeom prst="roundRect">
            <a:avLst/>
          </a:prstGeom>
          <a:solidFill>
            <a:schemeClr val="bg1"/>
          </a:solidFill>
          <a:ln w="3175">
            <a:solidFill>
              <a:schemeClr val="bg2">
                <a:lumMod val="75000"/>
              </a:schemeClr>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algn="ctr" eaLnBrk="1" hangingPunct="1">
              <a:spcBef>
                <a:spcPct val="100000"/>
              </a:spcBef>
              <a:buClrTx/>
            </a:pPr>
            <a:r>
              <a:rPr lang="en-US" sz="1600" b="1" dirty="0">
                <a:solidFill>
                  <a:srgbClr val="006666"/>
                </a:solidFill>
                <a:latin typeface="Calibri" panose="020F0502020204030204" pitchFamily="34" charset="0"/>
                <a:cs typeface="Calibri" panose="020F0502020204030204" pitchFamily="34" charset="0"/>
              </a:rPr>
              <a:t>1</a:t>
            </a:r>
          </a:p>
        </p:txBody>
      </p:sp>
      <p:sp>
        <p:nvSpPr>
          <p:cNvPr id="18" name="Rounded Rectangle 17">
            <a:extLst>
              <a:ext uri="{FF2B5EF4-FFF2-40B4-BE49-F238E27FC236}">
                <a16:creationId xmlns:a16="http://schemas.microsoft.com/office/drawing/2014/main" id="{69C3E1C7-8F8A-9B4E-9570-8476BD71A95E}"/>
              </a:ext>
            </a:extLst>
          </p:cNvPr>
          <p:cNvSpPr/>
          <p:nvPr/>
        </p:nvSpPr>
        <p:spPr bwMode="auto">
          <a:xfrm>
            <a:off x="354937" y="3419988"/>
            <a:ext cx="412319" cy="305172"/>
          </a:xfrm>
          <a:prstGeom prst="roundRect">
            <a:avLst/>
          </a:prstGeom>
          <a:solidFill>
            <a:schemeClr val="bg1"/>
          </a:solidFill>
          <a:ln w="3175">
            <a:solidFill>
              <a:schemeClr val="bg2">
                <a:lumMod val="75000"/>
              </a:schemeClr>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algn="ctr" eaLnBrk="1" hangingPunct="1">
              <a:spcBef>
                <a:spcPct val="100000"/>
              </a:spcBef>
              <a:buClrTx/>
            </a:pPr>
            <a:r>
              <a:rPr lang="en-US" sz="1600" b="1" dirty="0">
                <a:solidFill>
                  <a:srgbClr val="006666"/>
                </a:solidFill>
                <a:latin typeface="Calibri" panose="020F0502020204030204" pitchFamily="34" charset="0"/>
                <a:cs typeface="Calibri" panose="020F0502020204030204" pitchFamily="34" charset="0"/>
              </a:rPr>
              <a:t>2</a:t>
            </a:r>
          </a:p>
        </p:txBody>
      </p:sp>
      <p:sp>
        <p:nvSpPr>
          <p:cNvPr id="22" name="Rectangle 21">
            <a:extLst>
              <a:ext uri="{FF2B5EF4-FFF2-40B4-BE49-F238E27FC236}">
                <a16:creationId xmlns:a16="http://schemas.microsoft.com/office/drawing/2014/main" id="{54180105-6E86-BF46-B8D0-04C9E13355A1}"/>
              </a:ext>
            </a:extLst>
          </p:cNvPr>
          <p:cNvSpPr/>
          <p:nvPr/>
        </p:nvSpPr>
        <p:spPr bwMode="auto">
          <a:xfrm>
            <a:off x="266698" y="4846618"/>
            <a:ext cx="3341080" cy="668627"/>
          </a:xfrm>
          <a:prstGeom prst="rect">
            <a:avLst/>
          </a:prstGeom>
          <a:solidFill>
            <a:schemeClr val="bg1"/>
          </a:solidFill>
          <a:ln w="63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91401" rIns="91401" bIns="91401" numCol="1" spcCol="0" rtlCol="0" fromWordArt="0" anchor="ctr" anchorCtr="0" forceAA="0" compatLnSpc="1">
            <a:prstTxWarp prst="textNoShape">
              <a:avLst/>
            </a:prstTxWarp>
            <a:noAutofit/>
          </a:bodyPr>
          <a:lstStyle/>
          <a:p>
            <a:pPr algn="ctr"/>
            <a:r>
              <a:rPr lang="en-AU" sz="2000" b="1" dirty="0">
                <a:solidFill>
                  <a:schemeClr val="tx1">
                    <a:lumMod val="75000"/>
                  </a:schemeClr>
                </a:solidFill>
                <a:latin typeface="Calibri" panose="020F0502020204030204" pitchFamily="34" charset="0"/>
                <a:cs typeface="Calibri" panose="020F0502020204030204" pitchFamily="34" charset="0"/>
              </a:rPr>
              <a:t>ETHICAL </a:t>
            </a:r>
          </a:p>
          <a:p>
            <a:pPr algn="ctr"/>
            <a:r>
              <a:rPr lang="en-AU" sz="2000" b="1" dirty="0">
                <a:solidFill>
                  <a:schemeClr val="tx1">
                    <a:lumMod val="75000"/>
                  </a:schemeClr>
                </a:solidFill>
                <a:latin typeface="Calibri" panose="020F0502020204030204" pitchFamily="34" charset="0"/>
                <a:cs typeface="Calibri" panose="020F0502020204030204" pitchFamily="34" charset="0"/>
              </a:rPr>
              <a:t>CONSIDERATIONS</a:t>
            </a:r>
          </a:p>
        </p:txBody>
      </p:sp>
      <p:sp>
        <p:nvSpPr>
          <p:cNvPr id="21" name="Rounded Rectangle 20">
            <a:extLst>
              <a:ext uri="{FF2B5EF4-FFF2-40B4-BE49-F238E27FC236}">
                <a16:creationId xmlns:a16="http://schemas.microsoft.com/office/drawing/2014/main" id="{7A73B869-332A-3F43-AA29-EDA555FEADA5}"/>
              </a:ext>
            </a:extLst>
          </p:cNvPr>
          <p:cNvSpPr/>
          <p:nvPr/>
        </p:nvSpPr>
        <p:spPr bwMode="auto">
          <a:xfrm>
            <a:off x="354938" y="5031759"/>
            <a:ext cx="412319" cy="305172"/>
          </a:xfrm>
          <a:prstGeom prst="roundRect">
            <a:avLst/>
          </a:prstGeom>
          <a:solidFill>
            <a:schemeClr val="bg1"/>
          </a:solidFill>
          <a:ln w="3175">
            <a:solidFill>
              <a:schemeClr val="bg2">
                <a:lumMod val="75000"/>
              </a:schemeClr>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algn="ctr" eaLnBrk="1" hangingPunct="1">
              <a:spcBef>
                <a:spcPct val="100000"/>
              </a:spcBef>
              <a:buClrTx/>
            </a:pPr>
            <a:r>
              <a:rPr lang="en-US" sz="1600" b="1" dirty="0">
                <a:solidFill>
                  <a:srgbClr val="006666"/>
                </a:solidFill>
                <a:latin typeface="Calibri" panose="020F0502020204030204" pitchFamily="34" charset="0"/>
                <a:cs typeface="Calibri" panose="020F0502020204030204" pitchFamily="34" charset="0"/>
              </a:rPr>
              <a:t>3</a:t>
            </a:r>
          </a:p>
        </p:txBody>
      </p:sp>
      <p:sp>
        <p:nvSpPr>
          <p:cNvPr id="25" name="Rounded Rectangle 7">
            <a:extLst>
              <a:ext uri="{FF2B5EF4-FFF2-40B4-BE49-F238E27FC236}">
                <a16:creationId xmlns:a16="http://schemas.microsoft.com/office/drawing/2014/main" id="{22A364CC-2E20-4E4D-9E10-C08CEC6A540D}"/>
              </a:ext>
            </a:extLst>
          </p:cNvPr>
          <p:cNvSpPr/>
          <p:nvPr/>
        </p:nvSpPr>
        <p:spPr bwMode="auto">
          <a:xfrm>
            <a:off x="3752078" y="4654041"/>
            <a:ext cx="6879599" cy="1218694"/>
          </a:xfrm>
          <a:prstGeom prst="roundRect">
            <a:avLst/>
          </a:prstGeom>
          <a:solidFill>
            <a:sysClr val="window" lastClr="FFFFFF"/>
          </a:solidFill>
          <a:ln w="3175" cap="flat" cmpd="sng" algn="ctr">
            <a:solidFill>
              <a:schemeClr val="tx1">
                <a:lumMod val="60000"/>
                <a:lumOff val="40000"/>
              </a:schemeClr>
            </a:solidFill>
            <a:prstDash val="solid"/>
            <a:headEnd type="none" w="med" len="med"/>
            <a:tailEnd type="none" w="med" len="med"/>
          </a:ln>
          <a:effectLst/>
        </p:spPr>
        <p:txBody>
          <a:bodyPr vert="horz" wrap="square" lIns="45720" tIns="45720" rIns="45720" bIns="45720" numCol="1" rtlCol="0" anchor="ctr" anchorCtr="0" compatLnSpc="1">
            <a:prstTxWarp prst="textNoShape">
              <a:avLst/>
            </a:prstTxWarp>
          </a:bodyPr>
          <a:lstStyle/>
          <a:p>
            <a:pPr marL="285750" indent="-285750">
              <a:buFont typeface="Arial" panose="020B0604020202020204" pitchFamily="34" charset="0"/>
              <a:buChar char="•"/>
            </a:pPr>
            <a:r>
              <a:rPr lang="en-US" sz="1600" b="1" dirty="0">
                <a:solidFill>
                  <a:schemeClr val="tx2">
                    <a:lumMod val="25000"/>
                  </a:schemeClr>
                </a:solidFill>
                <a:latin typeface="Calibri" panose="020F0502020204030204" pitchFamily="34" charset="0"/>
                <a:ea typeface="Segoe UI" panose="020B0502040204020203" pitchFamily="34" charset="0"/>
                <a:cs typeface="Calibri" panose="020F0502020204030204" pitchFamily="34" charset="0"/>
              </a:rPr>
              <a:t>By showing a calculated warning to a section of users in the test group, and not to the control group, we are revealing more information to them in order to decide. </a:t>
            </a:r>
          </a:p>
          <a:p>
            <a:pPr marL="285750" indent="-285750">
              <a:buFont typeface="Arial" panose="020B0604020202020204" pitchFamily="34" charset="0"/>
              <a:buChar char="•"/>
            </a:pPr>
            <a:r>
              <a:rPr lang="en-US" sz="1600" b="1" dirty="0">
                <a:solidFill>
                  <a:schemeClr val="tx2">
                    <a:lumMod val="25000"/>
                  </a:schemeClr>
                </a:solidFill>
                <a:latin typeface="Calibri" panose="020F0502020204030204" pitchFamily="34" charset="0"/>
                <a:ea typeface="Segoe UI" panose="020B0502040204020203" pitchFamily="34" charset="0"/>
                <a:cs typeface="Calibri" panose="020F0502020204030204" pitchFamily="34" charset="0"/>
              </a:rPr>
              <a:t>This is putting the users in the control group at a disadvantage. Informed consent has also not been taken from users.</a:t>
            </a:r>
          </a:p>
        </p:txBody>
      </p:sp>
    </p:spTree>
    <p:extLst>
      <p:ext uri="{BB962C8B-B14F-4D97-AF65-F5344CB8AC3E}">
        <p14:creationId xmlns:p14="http://schemas.microsoft.com/office/powerpoint/2010/main" val="1350215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641A3353-737A-6440-998F-1540F7A909E8}"/>
              </a:ext>
            </a:extLst>
          </p:cNvPr>
          <p:cNvSpPr/>
          <p:nvPr/>
        </p:nvSpPr>
        <p:spPr bwMode="auto">
          <a:xfrm>
            <a:off x="3986150" y="1681655"/>
            <a:ext cx="7606760" cy="4004442"/>
          </a:xfrm>
          <a:prstGeom prst="rect">
            <a:avLst/>
          </a:prstGeom>
          <a:solidFill>
            <a:schemeClr val="bg1">
              <a:lumMod val="95000"/>
              <a:alpha val="41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9" name="Oval 18">
            <a:extLst>
              <a:ext uri="{FF2B5EF4-FFF2-40B4-BE49-F238E27FC236}">
                <a16:creationId xmlns:a16="http://schemas.microsoft.com/office/drawing/2014/main" id="{9D5EC7B8-8447-6B4E-BC2A-B7DA8135ED24}"/>
              </a:ext>
            </a:extLst>
          </p:cNvPr>
          <p:cNvSpPr>
            <a:spLocks noChangeAspect="1"/>
          </p:cNvSpPr>
          <p:nvPr/>
        </p:nvSpPr>
        <p:spPr>
          <a:xfrm>
            <a:off x="3752079" y="3186661"/>
            <a:ext cx="65610" cy="656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1" dirty="0">
              <a:latin typeface="Calibri" panose="020F0502020204030204" pitchFamily="34" charset="0"/>
              <a:ea typeface="Segoe UI" panose="020B0502040204020203" pitchFamily="34" charset="0"/>
              <a:cs typeface="Calibri" panose="020F0502020204030204" pitchFamily="34" charset="0"/>
            </a:endParaRPr>
          </a:p>
        </p:txBody>
      </p:sp>
      <p:sp>
        <p:nvSpPr>
          <p:cNvPr id="20" name="Oval 19">
            <a:extLst>
              <a:ext uri="{FF2B5EF4-FFF2-40B4-BE49-F238E27FC236}">
                <a16:creationId xmlns:a16="http://schemas.microsoft.com/office/drawing/2014/main" id="{12A7AC38-3E10-1641-A92B-B0CF37A3120E}"/>
              </a:ext>
            </a:extLst>
          </p:cNvPr>
          <p:cNvSpPr>
            <a:spLocks noChangeAspect="1"/>
          </p:cNvSpPr>
          <p:nvPr/>
        </p:nvSpPr>
        <p:spPr>
          <a:xfrm>
            <a:off x="5927741" y="3180174"/>
            <a:ext cx="65610" cy="656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1" dirty="0">
              <a:latin typeface="Calibri" panose="020F0502020204030204" pitchFamily="34" charset="0"/>
              <a:ea typeface="Segoe UI" panose="020B0502040204020203" pitchFamily="34" charset="0"/>
              <a:cs typeface="Calibri" panose="020F0502020204030204" pitchFamily="34" charset="0"/>
            </a:endParaRPr>
          </a:p>
        </p:txBody>
      </p:sp>
      <p:sp>
        <p:nvSpPr>
          <p:cNvPr id="31" name="Text Placeholder 32">
            <a:extLst>
              <a:ext uri="{FF2B5EF4-FFF2-40B4-BE49-F238E27FC236}">
                <a16:creationId xmlns:a16="http://schemas.microsoft.com/office/drawing/2014/main" id="{51D20D04-8C94-F047-BB40-618D62AA6988}"/>
              </a:ext>
            </a:extLst>
          </p:cNvPr>
          <p:cNvSpPr txBox="1">
            <a:spLocks/>
          </p:cNvSpPr>
          <p:nvPr/>
        </p:nvSpPr>
        <p:spPr>
          <a:xfrm>
            <a:off x="4763546" y="2150568"/>
            <a:ext cx="2990080" cy="48847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3"/>
            <a:endParaRPr lang="en-US" sz="1250" b="1" dirty="0">
              <a:solidFill>
                <a:schemeClr val="tx1">
                  <a:lumMod val="65000"/>
                  <a:lumOff val="35000"/>
                </a:schemeClr>
              </a:solidFill>
              <a:latin typeface="Calibri" panose="020F0502020204030204" pitchFamily="34" charset="0"/>
              <a:ea typeface="Segoe UI" panose="020B0502040204020203" pitchFamily="34" charset="0"/>
              <a:cs typeface="Calibri" panose="020F0502020204030204" pitchFamily="34" charset="0"/>
            </a:endParaRPr>
          </a:p>
        </p:txBody>
      </p:sp>
      <p:sp>
        <p:nvSpPr>
          <p:cNvPr id="36" name="Google Shape;487;p52">
            <a:extLst>
              <a:ext uri="{FF2B5EF4-FFF2-40B4-BE49-F238E27FC236}">
                <a16:creationId xmlns:a16="http://schemas.microsoft.com/office/drawing/2014/main" id="{D3C9AACE-F4C3-9E49-BD16-D808DE535FCA}"/>
              </a:ext>
            </a:extLst>
          </p:cNvPr>
          <p:cNvSpPr txBox="1">
            <a:spLocks/>
          </p:cNvSpPr>
          <p:nvPr/>
        </p:nvSpPr>
        <p:spPr>
          <a:xfrm>
            <a:off x="266700" y="228600"/>
            <a:ext cx="11658400" cy="11844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61950" algn="ctr"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L="914400" marR="0" lvl="1" indent="-342900"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L="1371600" marR="0" lvl="2" indent="-323850"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L="1828800" marR="0" lvl="3"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L="2286000" marR="0" lvl="4"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L="2743200" marR="0" lvl="5"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L="3200400" marR="0" lvl="6"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L="3657600" marR="0" lvl="7"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L="4114800" marR="0" lvl="8"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pPr marL="0" indent="0" algn="l" defTabSz="1219170">
              <a:spcBef>
                <a:spcPts val="0"/>
              </a:spcBef>
              <a:buClr>
                <a:srgbClr val="000000"/>
              </a:buClr>
              <a:buSzPts val="1100"/>
            </a:pPr>
            <a:r>
              <a:rPr lang="en-IN" sz="2800" b="1" kern="0" dirty="0">
                <a:solidFill>
                  <a:srgbClr val="000000"/>
                </a:solidFill>
                <a:latin typeface="Calibri" panose="020F0502020204030204" pitchFamily="34" charset="0"/>
                <a:cs typeface="Calibri" panose="020F0502020204030204" pitchFamily="34" charset="0"/>
              </a:rPr>
              <a:t>Recommendations to the executive team</a:t>
            </a:r>
          </a:p>
        </p:txBody>
      </p:sp>
      <p:cxnSp>
        <p:nvCxnSpPr>
          <p:cNvPr id="38" name="Straight Connector 37">
            <a:extLst>
              <a:ext uri="{FF2B5EF4-FFF2-40B4-BE49-F238E27FC236}">
                <a16:creationId xmlns:a16="http://schemas.microsoft.com/office/drawing/2014/main" id="{9C20A67D-5704-9649-BA6C-10D703B3A26B}"/>
              </a:ext>
            </a:extLst>
          </p:cNvPr>
          <p:cNvCxnSpPr>
            <a:cxnSpLocks/>
          </p:cNvCxnSpPr>
          <p:nvPr/>
        </p:nvCxnSpPr>
        <p:spPr>
          <a:xfrm flipH="1">
            <a:off x="3986146" y="1668757"/>
            <a:ext cx="3" cy="3946158"/>
          </a:xfrm>
          <a:prstGeom prst="line">
            <a:avLst/>
          </a:prstGeom>
          <a:ln>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05BAA7C0-EDB6-4C4D-BC31-C34FFF67452C}"/>
              </a:ext>
            </a:extLst>
          </p:cNvPr>
          <p:cNvSpPr/>
          <p:nvPr/>
        </p:nvSpPr>
        <p:spPr bwMode="auto">
          <a:xfrm>
            <a:off x="632984" y="2129142"/>
            <a:ext cx="3353144" cy="971408"/>
          </a:xfrm>
          <a:prstGeom prst="rect">
            <a:avLst/>
          </a:prstGeom>
          <a:solidFill>
            <a:schemeClr val="bg1"/>
          </a:solidFill>
          <a:ln w="63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91401" rIns="91401" bIns="91401" numCol="1" spcCol="0" rtlCol="0" fromWordArt="0" anchor="ctr" anchorCtr="0" forceAA="0" compatLnSpc="1">
            <a:prstTxWarp prst="textNoShape">
              <a:avLst/>
            </a:prstTxWarp>
            <a:noAutofit/>
          </a:bodyPr>
          <a:lstStyle/>
          <a:p>
            <a:pPr lvl="8" algn="ctr"/>
            <a:r>
              <a:rPr lang="en-AU" sz="2000" b="1" dirty="0">
                <a:solidFill>
                  <a:schemeClr val="tx1">
                    <a:lumMod val="75000"/>
                  </a:schemeClr>
                </a:solidFill>
                <a:latin typeface="Calibri" panose="020F0502020204030204" pitchFamily="34" charset="0"/>
                <a:ea typeface="Segoe UI" panose="020B0502040204020203" pitchFamily="34" charset="0"/>
                <a:cs typeface="Calibri" panose="020F0502020204030204" pitchFamily="34" charset="0"/>
              </a:rPr>
              <a:t>DEEP DIVE INTO USER JOURNEY DURING FREE TRIAL</a:t>
            </a:r>
          </a:p>
        </p:txBody>
      </p:sp>
      <p:sp>
        <p:nvSpPr>
          <p:cNvPr id="15" name="Rounded Rectangle 7">
            <a:extLst>
              <a:ext uri="{FF2B5EF4-FFF2-40B4-BE49-F238E27FC236}">
                <a16:creationId xmlns:a16="http://schemas.microsoft.com/office/drawing/2014/main" id="{A88838BD-646A-804B-9F38-29882604B62A}"/>
              </a:ext>
            </a:extLst>
          </p:cNvPr>
          <p:cNvSpPr/>
          <p:nvPr/>
        </p:nvSpPr>
        <p:spPr bwMode="auto">
          <a:xfrm>
            <a:off x="4163255" y="2058286"/>
            <a:ext cx="6846809" cy="1228158"/>
          </a:xfrm>
          <a:prstGeom prst="roundRect">
            <a:avLst/>
          </a:prstGeom>
          <a:solidFill>
            <a:sysClr val="window" lastClr="FFFFFF"/>
          </a:solidFill>
          <a:ln w="3175" cap="flat" cmpd="sng" algn="ctr">
            <a:solidFill>
              <a:schemeClr val="tx1">
                <a:lumMod val="60000"/>
                <a:lumOff val="40000"/>
              </a:schemeClr>
            </a:solidFill>
            <a:prstDash val="solid"/>
            <a:headEnd type="none" w="med" len="med"/>
            <a:tailEnd type="none" w="med" len="med"/>
          </a:ln>
          <a:effectLst/>
        </p:spPr>
        <p:txBody>
          <a:bodyPr vert="horz" wrap="square" lIns="45720" tIns="45720" rIns="45720" bIns="45720" numCol="1" rtlCol="0" anchor="ctr" anchorCtr="0" compatLnSpc="1">
            <a:prstTxWarp prst="textNoShape">
              <a:avLst/>
            </a:prstTxWarp>
          </a:bodyPr>
          <a:lstStyle/>
          <a:p>
            <a:pPr marL="285750" indent="-285750">
              <a:buFont typeface="Arial" panose="020B0604020202020204" pitchFamily="34" charset="0"/>
              <a:buChar char="•"/>
            </a:pPr>
            <a:r>
              <a:rPr lang="en-US" sz="1600" b="1" dirty="0">
                <a:solidFill>
                  <a:schemeClr val="tx2">
                    <a:lumMod val="25000"/>
                  </a:schemeClr>
                </a:solidFill>
                <a:latin typeface="Calibri" panose="020F0502020204030204" pitchFamily="34" charset="0"/>
                <a:ea typeface="Segoe UI" panose="020B0502040204020203" pitchFamily="34" charset="0"/>
                <a:cs typeface="Calibri" panose="020F0502020204030204" pitchFamily="34" charset="0"/>
              </a:rPr>
              <a:t>A successful experiment would be one in which there is a </a:t>
            </a:r>
            <a:r>
              <a:rPr lang="en-US" sz="1600" b="1" dirty="0" err="1">
                <a:solidFill>
                  <a:schemeClr val="tx2">
                    <a:lumMod val="25000"/>
                  </a:schemeClr>
                </a:solidFill>
                <a:latin typeface="Calibri" panose="020F0502020204030204" pitchFamily="34" charset="0"/>
                <a:ea typeface="Segoe UI" panose="020B0502040204020203" pitchFamily="34" charset="0"/>
                <a:cs typeface="Calibri" panose="020F0502020204030204" pitchFamily="34" charset="0"/>
              </a:rPr>
              <a:t>signficant</a:t>
            </a:r>
            <a:r>
              <a:rPr lang="en-US" sz="1600" b="1" dirty="0">
                <a:solidFill>
                  <a:schemeClr val="tx2">
                    <a:lumMod val="25000"/>
                  </a:schemeClr>
                </a:solidFill>
                <a:latin typeface="Calibri" panose="020F0502020204030204" pitchFamily="34" charset="0"/>
                <a:ea typeface="Segoe UI" panose="020B0502040204020203" pitchFamily="34" charset="0"/>
                <a:cs typeface="Calibri" panose="020F0502020204030204" pitchFamily="34" charset="0"/>
              </a:rPr>
              <a:t> decrease in Gross Conversion coupled to a significant increase in Net Conversion.</a:t>
            </a:r>
          </a:p>
          <a:p>
            <a:pPr marL="285750" indent="-285750">
              <a:buFont typeface="Arial" panose="020B0604020202020204" pitchFamily="34" charset="0"/>
              <a:buChar char="•"/>
            </a:pPr>
            <a:r>
              <a:rPr lang="en-US" sz="1600" b="1" dirty="0">
                <a:solidFill>
                  <a:schemeClr val="tx2">
                    <a:lumMod val="25000"/>
                  </a:schemeClr>
                </a:solidFill>
                <a:latin typeface="Calibri" panose="020F0502020204030204" pitchFamily="34" charset="0"/>
                <a:ea typeface="Segoe UI" panose="020B0502040204020203" pitchFamily="34" charset="0"/>
                <a:cs typeface="Calibri" panose="020F0502020204030204" pitchFamily="34" charset="0"/>
              </a:rPr>
              <a:t>Additional deep dive analysis into user journey during free trial, may give insights into required invention for improving retention</a:t>
            </a:r>
          </a:p>
        </p:txBody>
      </p:sp>
      <p:sp>
        <p:nvSpPr>
          <p:cNvPr id="17" name="Rounded Rectangle 16">
            <a:extLst>
              <a:ext uri="{FF2B5EF4-FFF2-40B4-BE49-F238E27FC236}">
                <a16:creationId xmlns:a16="http://schemas.microsoft.com/office/drawing/2014/main" id="{4928998D-4380-3E4A-A7A7-835626B44C8A}"/>
              </a:ext>
            </a:extLst>
          </p:cNvPr>
          <p:cNvSpPr/>
          <p:nvPr/>
        </p:nvSpPr>
        <p:spPr bwMode="auto">
          <a:xfrm>
            <a:off x="52209" y="2440870"/>
            <a:ext cx="412319" cy="305172"/>
          </a:xfrm>
          <a:prstGeom prst="roundRect">
            <a:avLst/>
          </a:prstGeom>
          <a:solidFill>
            <a:schemeClr val="bg1"/>
          </a:solidFill>
          <a:ln w="3175">
            <a:solidFill>
              <a:schemeClr val="bg2">
                <a:lumMod val="75000"/>
              </a:schemeClr>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algn="ctr" eaLnBrk="1" hangingPunct="1">
              <a:spcBef>
                <a:spcPct val="100000"/>
              </a:spcBef>
              <a:buClrTx/>
            </a:pPr>
            <a:r>
              <a:rPr lang="en-US" sz="1600" b="1" dirty="0">
                <a:solidFill>
                  <a:srgbClr val="006666"/>
                </a:solidFill>
                <a:latin typeface="Calibri" panose="020F0502020204030204" pitchFamily="34" charset="0"/>
                <a:cs typeface="Calibri" panose="020F0502020204030204" pitchFamily="34" charset="0"/>
              </a:rPr>
              <a:t>1</a:t>
            </a:r>
          </a:p>
        </p:txBody>
      </p:sp>
      <p:sp>
        <p:nvSpPr>
          <p:cNvPr id="23" name="Rectangle 22">
            <a:extLst>
              <a:ext uri="{FF2B5EF4-FFF2-40B4-BE49-F238E27FC236}">
                <a16:creationId xmlns:a16="http://schemas.microsoft.com/office/drawing/2014/main" id="{CF592713-22A9-7A40-B932-5D4F35353294}"/>
              </a:ext>
            </a:extLst>
          </p:cNvPr>
          <p:cNvSpPr/>
          <p:nvPr/>
        </p:nvSpPr>
        <p:spPr bwMode="auto">
          <a:xfrm>
            <a:off x="632984" y="3647048"/>
            <a:ext cx="3353143" cy="971408"/>
          </a:xfrm>
          <a:prstGeom prst="rect">
            <a:avLst/>
          </a:prstGeom>
          <a:solidFill>
            <a:schemeClr val="bg1"/>
          </a:solidFill>
          <a:ln w="63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91401" rIns="91401" bIns="91401" numCol="1" spcCol="0" rtlCol="0" fromWordArt="0" anchor="ctr" anchorCtr="0" forceAA="0" compatLnSpc="1">
            <a:prstTxWarp prst="textNoShape">
              <a:avLst/>
            </a:prstTxWarp>
            <a:noAutofit/>
          </a:bodyPr>
          <a:lstStyle/>
          <a:p>
            <a:pPr lvl="8" algn="ctr"/>
            <a:r>
              <a:rPr lang="en-AU" sz="2000" b="1" dirty="0">
                <a:solidFill>
                  <a:schemeClr val="tx1">
                    <a:lumMod val="75000"/>
                  </a:schemeClr>
                </a:solidFill>
                <a:latin typeface="Calibri" panose="020F0502020204030204" pitchFamily="34" charset="0"/>
                <a:ea typeface="Segoe UI" panose="020B0502040204020203" pitchFamily="34" charset="0"/>
                <a:cs typeface="Calibri" panose="020F0502020204030204" pitchFamily="34" charset="0"/>
              </a:rPr>
              <a:t>INVEST MORE RESOURCES FOR USER LEVEL ATTRIBUTES</a:t>
            </a:r>
          </a:p>
        </p:txBody>
      </p:sp>
      <p:sp>
        <p:nvSpPr>
          <p:cNvPr id="24" name="Rounded Rectangle 23">
            <a:extLst>
              <a:ext uri="{FF2B5EF4-FFF2-40B4-BE49-F238E27FC236}">
                <a16:creationId xmlns:a16="http://schemas.microsoft.com/office/drawing/2014/main" id="{9D01FAF4-296D-754A-BE1D-EB85A0EDBFAF}"/>
              </a:ext>
            </a:extLst>
          </p:cNvPr>
          <p:cNvSpPr/>
          <p:nvPr/>
        </p:nvSpPr>
        <p:spPr bwMode="auto">
          <a:xfrm>
            <a:off x="52209" y="3958776"/>
            <a:ext cx="412319" cy="305172"/>
          </a:xfrm>
          <a:prstGeom prst="roundRect">
            <a:avLst/>
          </a:prstGeom>
          <a:solidFill>
            <a:schemeClr val="bg1"/>
          </a:solidFill>
          <a:ln w="3175">
            <a:solidFill>
              <a:schemeClr val="bg2">
                <a:lumMod val="75000"/>
              </a:schemeClr>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algn="ctr" eaLnBrk="1" hangingPunct="1">
              <a:spcBef>
                <a:spcPct val="100000"/>
              </a:spcBef>
              <a:buClrTx/>
            </a:pPr>
            <a:r>
              <a:rPr lang="en-US" sz="1600" b="1" dirty="0">
                <a:solidFill>
                  <a:srgbClr val="006666"/>
                </a:solidFill>
                <a:latin typeface="Calibri" panose="020F0502020204030204" pitchFamily="34" charset="0"/>
                <a:cs typeface="Calibri" panose="020F0502020204030204" pitchFamily="34" charset="0"/>
              </a:rPr>
              <a:t>2</a:t>
            </a:r>
          </a:p>
        </p:txBody>
      </p:sp>
      <p:sp>
        <p:nvSpPr>
          <p:cNvPr id="26" name="Rounded Rectangle 7">
            <a:extLst>
              <a:ext uri="{FF2B5EF4-FFF2-40B4-BE49-F238E27FC236}">
                <a16:creationId xmlns:a16="http://schemas.microsoft.com/office/drawing/2014/main" id="{D826D876-0F3B-3E4A-8F81-8AB385FA920E}"/>
              </a:ext>
            </a:extLst>
          </p:cNvPr>
          <p:cNvSpPr/>
          <p:nvPr/>
        </p:nvSpPr>
        <p:spPr bwMode="auto">
          <a:xfrm>
            <a:off x="4163255" y="3565031"/>
            <a:ext cx="6846809" cy="1564015"/>
          </a:xfrm>
          <a:prstGeom prst="roundRect">
            <a:avLst/>
          </a:prstGeom>
          <a:solidFill>
            <a:sysClr val="window" lastClr="FFFFFF"/>
          </a:solidFill>
          <a:ln w="3175" cap="flat" cmpd="sng" algn="ctr">
            <a:solidFill>
              <a:schemeClr val="tx1">
                <a:lumMod val="60000"/>
                <a:lumOff val="40000"/>
              </a:schemeClr>
            </a:solidFill>
            <a:prstDash val="solid"/>
            <a:headEnd type="none" w="med" len="med"/>
            <a:tailEnd type="none" w="med" len="med"/>
          </a:ln>
          <a:effectLst/>
        </p:spPr>
        <p:txBody>
          <a:bodyPr vert="horz" wrap="square" lIns="45720" tIns="45720" rIns="45720" bIns="45720" numCol="1" rtlCol="0" anchor="ctr" anchorCtr="0" compatLnSpc="1">
            <a:prstTxWarp prst="textNoShape">
              <a:avLst/>
            </a:prstTxWarp>
          </a:bodyPr>
          <a:lstStyle/>
          <a:p>
            <a:pPr marL="285750" indent="-285750">
              <a:buFont typeface="Arial" panose="020B0604020202020204" pitchFamily="34" charset="0"/>
              <a:buChar char="•"/>
            </a:pPr>
            <a:r>
              <a:rPr lang="en-US" sz="1600" b="1" dirty="0">
                <a:solidFill>
                  <a:schemeClr val="tx2">
                    <a:lumMod val="25000"/>
                  </a:schemeClr>
                </a:solidFill>
                <a:latin typeface="Calibri" panose="020F0502020204030204" pitchFamily="34" charset="0"/>
                <a:ea typeface="Segoe UI" panose="020B0502040204020203" pitchFamily="34" charset="0"/>
                <a:cs typeface="Calibri" panose="020F0502020204030204" pitchFamily="34" charset="0"/>
              </a:rPr>
              <a:t>Facebook’s ATLAS platform can provide access to additional user level information, with a premium access</a:t>
            </a:r>
          </a:p>
          <a:p>
            <a:pPr marL="285750" indent="-285750">
              <a:buFont typeface="Arial" panose="020B0604020202020204" pitchFamily="34" charset="0"/>
              <a:buChar char="•"/>
            </a:pPr>
            <a:r>
              <a:rPr lang="en-US" sz="1600" b="1" dirty="0">
                <a:solidFill>
                  <a:schemeClr val="tx2">
                    <a:lumMod val="25000"/>
                  </a:schemeClr>
                </a:solidFill>
                <a:latin typeface="Calibri" panose="020F0502020204030204" pitchFamily="34" charset="0"/>
                <a:ea typeface="Segoe UI" panose="020B0502040204020203" pitchFamily="34" charset="0"/>
                <a:cs typeface="Calibri" panose="020F0502020204030204" pitchFamily="34" charset="0"/>
              </a:rPr>
              <a:t>With more resources, the experiment should be run for a longer duration to pick up stabilized effect of the new feature</a:t>
            </a:r>
          </a:p>
          <a:p>
            <a:pPr marL="285750" indent="-285750">
              <a:buFont typeface="Arial" panose="020B0604020202020204" pitchFamily="34" charset="0"/>
              <a:buChar char="•"/>
            </a:pPr>
            <a:r>
              <a:rPr lang="en-US" sz="1600" b="1" dirty="0">
                <a:solidFill>
                  <a:schemeClr val="tx2">
                    <a:lumMod val="25000"/>
                  </a:schemeClr>
                </a:solidFill>
                <a:latin typeface="Calibri" panose="020F0502020204030204" pitchFamily="34" charset="0"/>
                <a:ea typeface="Segoe UI" panose="020B0502040204020203" pitchFamily="34" charset="0"/>
                <a:cs typeface="Calibri" panose="020F0502020204030204" pitchFamily="34" charset="0"/>
              </a:rPr>
              <a:t>Access to new variables can also allow study into the people who entered &lt;5 hours Vs. &gt;=5 </a:t>
            </a:r>
            <a:r>
              <a:rPr lang="en-US" sz="1600" b="1" dirty="0" err="1">
                <a:solidFill>
                  <a:schemeClr val="tx2">
                    <a:lumMod val="25000"/>
                  </a:schemeClr>
                </a:solidFill>
                <a:latin typeface="Calibri" panose="020F0502020204030204" pitchFamily="34" charset="0"/>
                <a:ea typeface="Segoe UI" panose="020B0502040204020203" pitchFamily="34" charset="0"/>
                <a:cs typeface="Calibri" panose="020F0502020204030204" pitchFamily="34" charset="0"/>
              </a:rPr>
              <a:t>hrs</a:t>
            </a:r>
            <a:endParaRPr lang="en-US" sz="1600" b="1" dirty="0">
              <a:solidFill>
                <a:schemeClr val="tx2">
                  <a:lumMod val="25000"/>
                </a:schemeClr>
              </a:solidFill>
              <a:latin typeface="Calibri" panose="020F0502020204030204" pitchFamily="34" charset="0"/>
              <a:ea typeface="Segoe UI" panose="020B0502040204020203" pitchFamily="34" charset="0"/>
              <a:cs typeface="Calibri" panose="020F0502020204030204" pitchFamily="34" charset="0"/>
            </a:endParaRPr>
          </a:p>
        </p:txBody>
      </p:sp>
    </p:spTree>
    <p:extLst>
      <p:ext uri="{BB962C8B-B14F-4D97-AF65-F5344CB8AC3E}">
        <p14:creationId xmlns:p14="http://schemas.microsoft.com/office/powerpoint/2010/main" val="1035955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BBD04BA-5AD4-AF4B-A0F6-18BF893BC0B5}"/>
              </a:ext>
            </a:extLst>
          </p:cNvPr>
          <p:cNvGrpSpPr/>
          <p:nvPr/>
        </p:nvGrpSpPr>
        <p:grpSpPr>
          <a:xfrm>
            <a:off x="0" y="1"/>
            <a:ext cx="12192000" cy="6858000"/>
            <a:chOff x="0" y="1"/>
            <a:chExt cx="12192000" cy="6858000"/>
          </a:xfrm>
        </p:grpSpPr>
        <p:pic>
          <p:nvPicPr>
            <p:cNvPr id="3" name="Picture 2" descr="A desktop computer monitor sitting on top of a desk&#10;&#10;Description automatically generated">
              <a:extLst>
                <a:ext uri="{FF2B5EF4-FFF2-40B4-BE49-F238E27FC236}">
                  <a16:creationId xmlns:a16="http://schemas.microsoft.com/office/drawing/2014/main" id="{04AF75D6-B56A-2649-8316-918EEBD0ABDA}"/>
                </a:ext>
              </a:extLst>
            </p:cNvPr>
            <p:cNvPicPr>
              <a:picLocks noChangeAspect="1"/>
            </p:cNvPicPr>
            <p:nvPr/>
          </p:nvPicPr>
          <p:blipFill rotWithShape="1">
            <a:blip r:embed="rId3"/>
            <a:srcRect l="12715" t="22000" r="10252" b="13008"/>
            <a:stretch/>
          </p:blipFill>
          <p:spPr>
            <a:xfrm>
              <a:off x="0" y="1"/>
              <a:ext cx="12192000" cy="6858000"/>
            </a:xfrm>
            <a:prstGeom prst="rect">
              <a:avLst/>
            </a:prstGeom>
          </p:spPr>
        </p:pic>
        <p:sp>
          <p:nvSpPr>
            <p:cNvPr id="5" name="Rectangle 4">
              <a:extLst>
                <a:ext uri="{FF2B5EF4-FFF2-40B4-BE49-F238E27FC236}">
                  <a16:creationId xmlns:a16="http://schemas.microsoft.com/office/drawing/2014/main" id="{AF028EB2-D9EA-C54C-A4A8-97CB4572649E}"/>
                </a:ext>
              </a:extLst>
            </p:cNvPr>
            <p:cNvSpPr/>
            <p:nvPr/>
          </p:nvSpPr>
          <p:spPr bwMode="auto">
            <a:xfrm>
              <a:off x="2480440" y="851339"/>
              <a:ext cx="7115505" cy="40044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lnSpc>
                  <a:spcPct val="90000"/>
                </a:lnSpc>
                <a:spcBef>
                  <a:spcPct val="0"/>
                </a:spcBef>
                <a:spcAft>
                  <a:spcPct val="0"/>
                </a:spcAft>
                <a:defRPr/>
              </a:pPr>
              <a:endParaRPr lang="en-US" sz="3200" kern="0"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sym typeface="Arial"/>
              </a:endParaRPr>
            </a:p>
          </p:txBody>
        </p:sp>
      </p:grpSp>
      <p:pic>
        <p:nvPicPr>
          <p:cNvPr id="7" name="Picture 6">
            <a:extLst>
              <a:ext uri="{FF2B5EF4-FFF2-40B4-BE49-F238E27FC236}">
                <a16:creationId xmlns:a16="http://schemas.microsoft.com/office/drawing/2014/main" id="{1F746F7A-A613-A040-9FD7-42DAB7F68DE7}"/>
              </a:ext>
            </a:extLst>
          </p:cNvPr>
          <p:cNvPicPr>
            <a:picLocks noChangeAspect="1"/>
          </p:cNvPicPr>
          <p:nvPr/>
        </p:nvPicPr>
        <p:blipFill rotWithShape="1">
          <a:blip r:embed="rId4"/>
          <a:srcRect r="566"/>
          <a:stretch/>
        </p:blipFill>
        <p:spPr>
          <a:xfrm>
            <a:off x="2480440" y="851339"/>
            <a:ext cx="7115505" cy="729594"/>
          </a:xfrm>
          <a:prstGeom prst="rect">
            <a:avLst/>
          </a:prstGeom>
          <a:ln w="3175">
            <a:noFill/>
          </a:ln>
        </p:spPr>
      </p:pic>
      <p:sp>
        <p:nvSpPr>
          <p:cNvPr id="9" name="Google Shape;318;p36">
            <a:extLst>
              <a:ext uri="{FF2B5EF4-FFF2-40B4-BE49-F238E27FC236}">
                <a16:creationId xmlns:a16="http://schemas.microsoft.com/office/drawing/2014/main" id="{94A592D1-B348-0E49-8A5A-C22850808229}"/>
              </a:ext>
            </a:extLst>
          </p:cNvPr>
          <p:cNvSpPr/>
          <p:nvPr/>
        </p:nvSpPr>
        <p:spPr>
          <a:xfrm>
            <a:off x="6549364" y="1898853"/>
            <a:ext cx="2249400" cy="833827"/>
          </a:xfrm>
          <a:prstGeom prst="rect">
            <a:avLst/>
          </a:prstGeom>
          <a:solidFill>
            <a:srgbClr val="FCE5CD"/>
          </a:solidFill>
          <a:ln>
            <a:solidFill>
              <a:schemeClr val="tx2">
                <a:lumMod val="5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latin typeface="Calibri" panose="020F0502020204030204" pitchFamily="34" charset="0"/>
                <a:cs typeface="Calibri" panose="020F0502020204030204" pitchFamily="34" charset="0"/>
              </a:rPr>
              <a:t>OPTION 2</a:t>
            </a:r>
            <a:endParaRPr sz="1800" b="1" dirty="0">
              <a:latin typeface="Calibri" panose="020F0502020204030204" pitchFamily="34" charset="0"/>
              <a:cs typeface="Calibri" panose="020F0502020204030204" pitchFamily="34" charset="0"/>
            </a:endParaRPr>
          </a:p>
          <a:p>
            <a:pPr marL="0" lvl="0" indent="0" algn="ctr" rtl="0">
              <a:spcBef>
                <a:spcPts val="0"/>
              </a:spcBef>
              <a:spcAft>
                <a:spcPts val="0"/>
              </a:spcAft>
              <a:buNone/>
            </a:pPr>
            <a:r>
              <a:rPr lang="en-US" sz="1800" b="1" spc="300" dirty="0">
                <a:solidFill>
                  <a:schemeClr val="accent4">
                    <a:lumMod val="75000"/>
                  </a:schemeClr>
                </a:solidFill>
                <a:latin typeface="Calibri" panose="020F0502020204030204" pitchFamily="34" charset="0"/>
                <a:cs typeface="Calibri" panose="020F0502020204030204" pitchFamily="34" charset="0"/>
              </a:rPr>
              <a:t>Start Free Trial</a:t>
            </a:r>
            <a:endParaRPr sz="1800" b="1" spc="300" dirty="0">
              <a:solidFill>
                <a:schemeClr val="accent4">
                  <a:lumMod val="75000"/>
                </a:schemeClr>
              </a:solidFill>
              <a:latin typeface="Calibri" panose="020F0502020204030204" pitchFamily="34" charset="0"/>
              <a:cs typeface="Calibri" panose="020F0502020204030204" pitchFamily="34" charset="0"/>
            </a:endParaRPr>
          </a:p>
        </p:txBody>
      </p:sp>
      <p:sp>
        <p:nvSpPr>
          <p:cNvPr id="10" name="Google Shape;319;p36">
            <a:extLst>
              <a:ext uri="{FF2B5EF4-FFF2-40B4-BE49-F238E27FC236}">
                <a16:creationId xmlns:a16="http://schemas.microsoft.com/office/drawing/2014/main" id="{D3518672-96EE-BA44-9A30-A2FA9D54D4D9}"/>
              </a:ext>
            </a:extLst>
          </p:cNvPr>
          <p:cNvSpPr/>
          <p:nvPr/>
        </p:nvSpPr>
        <p:spPr>
          <a:xfrm>
            <a:off x="3688918" y="3728943"/>
            <a:ext cx="1310100" cy="743400"/>
          </a:xfrm>
          <a:prstGeom prst="rect">
            <a:avLst/>
          </a:prstGeom>
          <a:solidFill>
            <a:srgbClr val="D5A6BD"/>
          </a:solidFill>
          <a:ln>
            <a:solidFill>
              <a:schemeClr val="tx2">
                <a:lumMod val="5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latin typeface="Calibri" panose="020F0502020204030204" pitchFamily="34" charset="0"/>
                <a:cs typeface="Calibri" panose="020F0502020204030204" pitchFamily="34" charset="0"/>
              </a:rPr>
              <a:t>Videos   √</a:t>
            </a:r>
            <a:endParaRPr sz="1800" dirty="0">
              <a:latin typeface="Calibri" panose="020F0502020204030204" pitchFamily="34" charset="0"/>
              <a:cs typeface="Calibri" panose="020F0502020204030204" pitchFamily="34" charset="0"/>
            </a:endParaRPr>
          </a:p>
          <a:p>
            <a:pPr marL="0" lvl="0" indent="0" algn="ctr" rtl="0">
              <a:spcBef>
                <a:spcPts val="0"/>
              </a:spcBef>
              <a:spcAft>
                <a:spcPts val="0"/>
              </a:spcAft>
              <a:buNone/>
            </a:pPr>
            <a:r>
              <a:rPr lang="en-US" sz="1800" dirty="0">
                <a:latin typeface="Calibri" panose="020F0502020204030204" pitchFamily="34" charset="0"/>
                <a:cs typeface="Calibri" panose="020F0502020204030204" pitchFamily="34" charset="0"/>
              </a:rPr>
              <a:t>Quizzes √</a:t>
            </a:r>
            <a:endParaRPr sz="1800" dirty="0">
              <a:latin typeface="Calibri" panose="020F0502020204030204" pitchFamily="34" charset="0"/>
              <a:cs typeface="Calibri" panose="020F0502020204030204" pitchFamily="34" charset="0"/>
            </a:endParaRPr>
          </a:p>
        </p:txBody>
      </p:sp>
      <p:sp>
        <p:nvSpPr>
          <p:cNvPr id="11" name="Google Shape;320;p36">
            <a:extLst>
              <a:ext uri="{FF2B5EF4-FFF2-40B4-BE49-F238E27FC236}">
                <a16:creationId xmlns:a16="http://schemas.microsoft.com/office/drawing/2014/main" id="{4623D97D-0482-4B43-BE74-90F8E5FB2145}"/>
              </a:ext>
            </a:extLst>
          </p:cNvPr>
          <p:cNvSpPr/>
          <p:nvPr/>
        </p:nvSpPr>
        <p:spPr>
          <a:xfrm>
            <a:off x="6549364" y="3879162"/>
            <a:ext cx="2249400" cy="593181"/>
          </a:xfrm>
          <a:prstGeom prst="rect">
            <a:avLst/>
          </a:prstGeom>
          <a:solidFill>
            <a:srgbClr val="F9CB9C"/>
          </a:solidFill>
          <a:ln w="9525" cap="flat" cmpd="sng">
            <a:solidFill>
              <a:schemeClr val="tx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latin typeface="Calibri" panose="020F0502020204030204" pitchFamily="34" charset="0"/>
                <a:cs typeface="Calibri" panose="020F0502020204030204" pitchFamily="34" charset="0"/>
              </a:rPr>
              <a:t>Coaching   √</a:t>
            </a:r>
            <a:endParaRPr sz="1800" dirty="0">
              <a:latin typeface="Calibri" panose="020F0502020204030204" pitchFamily="34" charset="0"/>
              <a:cs typeface="Calibri" panose="020F0502020204030204" pitchFamily="34" charset="0"/>
            </a:endParaRPr>
          </a:p>
          <a:p>
            <a:pPr marL="0" lvl="0" indent="0" algn="ctr" rtl="0">
              <a:spcBef>
                <a:spcPts val="0"/>
              </a:spcBef>
              <a:spcAft>
                <a:spcPts val="0"/>
              </a:spcAft>
              <a:buNone/>
            </a:pPr>
            <a:r>
              <a:rPr lang="en-US" sz="1800" dirty="0">
                <a:latin typeface="Calibri" panose="020F0502020204030204" pitchFamily="34" charset="0"/>
                <a:cs typeface="Calibri" panose="020F0502020204030204" pitchFamily="34" charset="0"/>
              </a:rPr>
              <a:t>Certificate  √</a:t>
            </a:r>
            <a:endParaRPr sz="1800" dirty="0">
              <a:latin typeface="Calibri" panose="020F0502020204030204" pitchFamily="34" charset="0"/>
              <a:cs typeface="Calibri" panose="020F0502020204030204" pitchFamily="34" charset="0"/>
            </a:endParaRPr>
          </a:p>
        </p:txBody>
      </p:sp>
      <p:cxnSp>
        <p:nvCxnSpPr>
          <p:cNvPr id="12" name="Google Shape;321;p36">
            <a:extLst>
              <a:ext uri="{FF2B5EF4-FFF2-40B4-BE49-F238E27FC236}">
                <a16:creationId xmlns:a16="http://schemas.microsoft.com/office/drawing/2014/main" id="{F7BF58B3-9F11-E54C-8D2A-E9AA92028FB0}"/>
              </a:ext>
            </a:extLst>
          </p:cNvPr>
          <p:cNvCxnSpPr/>
          <p:nvPr/>
        </p:nvCxnSpPr>
        <p:spPr>
          <a:xfrm>
            <a:off x="4343980" y="2636568"/>
            <a:ext cx="0" cy="1092300"/>
          </a:xfrm>
          <a:prstGeom prst="straightConnector1">
            <a:avLst/>
          </a:prstGeom>
          <a:noFill/>
          <a:ln w="9525" cap="flat" cmpd="sng">
            <a:solidFill>
              <a:schemeClr val="tx2">
                <a:lumMod val="50000"/>
              </a:schemeClr>
            </a:solidFill>
            <a:prstDash val="solid"/>
            <a:round/>
            <a:headEnd type="none" w="med" len="med"/>
            <a:tailEnd type="triangle" w="med" len="med"/>
          </a:ln>
        </p:spPr>
      </p:cxnSp>
      <p:cxnSp>
        <p:nvCxnSpPr>
          <p:cNvPr id="13" name="Google Shape;322;p36">
            <a:extLst>
              <a:ext uri="{FF2B5EF4-FFF2-40B4-BE49-F238E27FC236}">
                <a16:creationId xmlns:a16="http://schemas.microsoft.com/office/drawing/2014/main" id="{BCC3F980-EABE-FC47-AB63-2A31C797B5D3}"/>
              </a:ext>
            </a:extLst>
          </p:cNvPr>
          <p:cNvCxnSpPr>
            <a:cxnSpLocks/>
            <a:stCxn id="9" idx="2"/>
            <a:endCxn id="11" idx="0"/>
          </p:cNvCxnSpPr>
          <p:nvPr/>
        </p:nvCxnSpPr>
        <p:spPr>
          <a:xfrm>
            <a:off x="7674064" y="2732680"/>
            <a:ext cx="0" cy="1146482"/>
          </a:xfrm>
          <a:prstGeom prst="straightConnector1">
            <a:avLst/>
          </a:prstGeom>
          <a:noFill/>
          <a:ln w="9525" cap="flat" cmpd="sng">
            <a:solidFill>
              <a:schemeClr val="tx2">
                <a:lumMod val="50000"/>
              </a:schemeClr>
            </a:solidFill>
            <a:prstDash val="solid"/>
            <a:round/>
            <a:headEnd type="none" w="med" len="med"/>
            <a:tailEnd type="triangle" w="med" len="med"/>
          </a:ln>
        </p:spPr>
      </p:cxnSp>
      <p:sp>
        <p:nvSpPr>
          <p:cNvPr id="14" name="Google Shape;324;p36">
            <a:extLst>
              <a:ext uri="{FF2B5EF4-FFF2-40B4-BE49-F238E27FC236}">
                <a16:creationId xmlns:a16="http://schemas.microsoft.com/office/drawing/2014/main" id="{0218BF44-F3B8-FD47-B0DA-E5D88FC6BC79}"/>
              </a:ext>
            </a:extLst>
          </p:cNvPr>
          <p:cNvSpPr/>
          <p:nvPr/>
        </p:nvSpPr>
        <p:spPr>
          <a:xfrm>
            <a:off x="6551813" y="3001295"/>
            <a:ext cx="2247767" cy="362845"/>
          </a:xfrm>
          <a:prstGeom prst="rect">
            <a:avLst/>
          </a:prstGeom>
          <a:solidFill>
            <a:srgbClr val="FCE5CD"/>
          </a:solidFill>
          <a:ln>
            <a:solidFill>
              <a:schemeClr val="tx2">
                <a:lumMod val="5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latin typeface="Calibri" panose="020F0502020204030204" pitchFamily="34" charset="0"/>
                <a:cs typeface="Calibri" panose="020F0502020204030204" pitchFamily="34" charset="0"/>
              </a:rPr>
              <a:t>Enter Credit Card Info</a:t>
            </a:r>
            <a:endParaRPr sz="1800" dirty="0">
              <a:latin typeface="Calibri" panose="020F0502020204030204" pitchFamily="34" charset="0"/>
              <a:cs typeface="Calibri" panose="020F0502020204030204" pitchFamily="34" charset="0"/>
            </a:endParaRPr>
          </a:p>
        </p:txBody>
      </p:sp>
      <p:sp>
        <p:nvSpPr>
          <p:cNvPr id="8" name="Google Shape;317;p36">
            <a:extLst>
              <a:ext uri="{FF2B5EF4-FFF2-40B4-BE49-F238E27FC236}">
                <a16:creationId xmlns:a16="http://schemas.microsoft.com/office/drawing/2014/main" id="{BEC400BE-6842-B94F-850D-6D3F5F358FEB}"/>
              </a:ext>
            </a:extLst>
          </p:cNvPr>
          <p:cNvSpPr/>
          <p:nvPr/>
        </p:nvSpPr>
        <p:spPr>
          <a:xfrm>
            <a:off x="3219279" y="1893168"/>
            <a:ext cx="2532899" cy="839522"/>
          </a:xfrm>
          <a:prstGeom prst="rect">
            <a:avLst/>
          </a:prstGeom>
          <a:solidFill>
            <a:srgbClr val="EAD1DC"/>
          </a:solidFill>
          <a:ln w="3175">
            <a:solidFill>
              <a:schemeClr val="tx2">
                <a:lumMod val="5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latin typeface="Calibri" panose="020F0502020204030204" pitchFamily="34" charset="0"/>
                <a:cs typeface="Calibri" panose="020F0502020204030204" pitchFamily="34" charset="0"/>
              </a:rPr>
              <a:t>OPTION 1</a:t>
            </a:r>
          </a:p>
          <a:p>
            <a:pPr marL="0" lvl="0" indent="0" algn="ctr" rtl="0">
              <a:spcBef>
                <a:spcPts val="0"/>
              </a:spcBef>
              <a:spcAft>
                <a:spcPts val="0"/>
              </a:spcAft>
              <a:buNone/>
            </a:pPr>
            <a:r>
              <a:rPr lang="en-US" sz="1800" b="1" spc="300" dirty="0">
                <a:solidFill>
                  <a:schemeClr val="accent4">
                    <a:lumMod val="75000"/>
                  </a:schemeClr>
                </a:solidFill>
                <a:latin typeface="Calibri" panose="020F0502020204030204" pitchFamily="34" charset="0"/>
                <a:cs typeface="Calibri" panose="020F0502020204030204" pitchFamily="34" charset="0"/>
              </a:rPr>
              <a:t>Access Free Course Materials</a:t>
            </a:r>
          </a:p>
        </p:txBody>
      </p:sp>
      <p:cxnSp>
        <p:nvCxnSpPr>
          <p:cNvPr id="16" name="Straight Connector 15">
            <a:extLst>
              <a:ext uri="{FF2B5EF4-FFF2-40B4-BE49-F238E27FC236}">
                <a16:creationId xmlns:a16="http://schemas.microsoft.com/office/drawing/2014/main" id="{D33B9A98-D03D-FA42-A0BE-3E13B23BE7C2}"/>
              </a:ext>
            </a:extLst>
          </p:cNvPr>
          <p:cNvCxnSpPr>
            <a:cxnSpLocks/>
          </p:cNvCxnSpPr>
          <p:nvPr/>
        </p:nvCxnSpPr>
        <p:spPr>
          <a:xfrm>
            <a:off x="2504669" y="1580933"/>
            <a:ext cx="7091276" cy="0"/>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64EA196-7248-734D-B3B0-8CEE04D07AA5}"/>
              </a:ext>
            </a:extLst>
          </p:cNvPr>
          <p:cNvSpPr/>
          <p:nvPr/>
        </p:nvSpPr>
        <p:spPr bwMode="auto">
          <a:xfrm>
            <a:off x="4229668" y="555293"/>
            <a:ext cx="4077900" cy="256120"/>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91401" tIns="91401" rIns="91401" bIns="91401" numCol="1" spcCol="0" rtlCol="0" fromWordArt="0" anchor="ctr" anchorCtr="0" forceAA="0" compatLnSpc="1">
            <a:prstTxWarp prst="textNoShape">
              <a:avLst/>
            </a:prstTxWarp>
            <a:noAutofit/>
          </a:bodyPr>
          <a:lstStyle/>
          <a:p>
            <a:pPr marL="0" marR="0" lvl="0" indent="0" algn="ctr" defTabSz="914165" eaLnBrk="1" fontAlgn="auto" latinLnBrk="0" hangingPunct="1">
              <a:lnSpc>
                <a:spcPct val="90000"/>
              </a:lnSpc>
              <a:spcBef>
                <a:spcPts val="0"/>
              </a:spcBef>
              <a:spcAft>
                <a:spcPts val="0"/>
              </a:spcAft>
              <a:buClrTx/>
              <a:buSzTx/>
              <a:buFontTx/>
              <a:buNone/>
              <a:tabLst/>
              <a:defRPr/>
            </a:pPr>
            <a:r>
              <a:rPr kumimoji="0" lang="en-US" sz="1600" b="1" i="0" u="none" strike="noStrike" kern="0" cap="none" spc="300" normalizeH="0" baseline="0" noProof="0" dirty="0">
                <a:ln>
                  <a:noFill/>
                </a:ln>
                <a:solidFill>
                  <a:schemeClr val="bg1"/>
                </a:solidFill>
                <a:effectLst/>
                <a:uLnTx/>
                <a:uFillTx/>
                <a:latin typeface="Calibri" panose="020F0502020204030204" pitchFamily="34" charset="0"/>
                <a:cs typeface="Calibri" panose="020F0502020204030204" pitchFamily="34" charset="0"/>
              </a:rPr>
              <a:t>EXISTING USER FLOW [CONTROL]</a:t>
            </a:r>
          </a:p>
        </p:txBody>
      </p:sp>
      <p:sp>
        <p:nvSpPr>
          <p:cNvPr id="21" name="Oval 20">
            <a:extLst>
              <a:ext uri="{FF2B5EF4-FFF2-40B4-BE49-F238E27FC236}">
                <a16:creationId xmlns:a16="http://schemas.microsoft.com/office/drawing/2014/main" id="{BEAF9B5F-5C86-B246-96FC-24470F73EFF3}"/>
              </a:ext>
            </a:extLst>
          </p:cNvPr>
          <p:cNvSpPr/>
          <p:nvPr/>
        </p:nvSpPr>
        <p:spPr bwMode="auto">
          <a:xfrm>
            <a:off x="4229668" y="3379428"/>
            <a:ext cx="228600" cy="228600"/>
          </a:xfrm>
          <a:prstGeom prst="ellipse">
            <a:avLst/>
          </a:prstGeom>
          <a:solidFill>
            <a:srgbClr val="FF0000">
              <a:alpha val="60000"/>
            </a:srgbClr>
          </a:solidFill>
          <a:ln w="3175" cap="flat" cmpd="sng" algn="ctr">
            <a:solidFill>
              <a:schemeClr val="tx1">
                <a:lumMod val="50000"/>
                <a:lumOff val="50000"/>
              </a:schemeClr>
            </a:solidFill>
            <a:prstDash val="solid"/>
            <a:headEnd type="none" w="med" len="med"/>
            <a:tailEnd type="none" w="med" len="med"/>
          </a:ln>
          <a:effectLst/>
        </p:spPr>
        <p:txBody>
          <a:bodyPr vert="horz" wrap="square" lIns="186521" tIns="149217" rIns="186521" bIns="149217"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pitchFamily="34" charset="0"/>
              <a:ea typeface="+mn-ea"/>
              <a:cs typeface="Calibri" panose="020F0502020204030204" pitchFamily="34" charset="0"/>
            </a:endParaRPr>
          </a:p>
        </p:txBody>
      </p:sp>
      <p:sp>
        <p:nvSpPr>
          <p:cNvPr id="26" name="Oval 25">
            <a:extLst>
              <a:ext uri="{FF2B5EF4-FFF2-40B4-BE49-F238E27FC236}">
                <a16:creationId xmlns:a16="http://schemas.microsoft.com/office/drawing/2014/main" id="{C9C2C1E1-F9E5-344F-A619-7B37BA81E445}"/>
              </a:ext>
            </a:extLst>
          </p:cNvPr>
          <p:cNvSpPr/>
          <p:nvPr/>
        </p:nvSpPr>
        <p:spPr bwMode="auto">
          <a:xfrm>
            <a:off x="7564139" y="3523105"/>
            <a:ext cx="228600" cy="228600"/>
          </a:xfrm>
          <a:prstGeom prst="ellipse">
            <a:avLst/>
          </a:prstGeom>
          <a:solidFill>
            <a:srgbClr val="FF0000">
              <a:alpha val="60000"/>
            </a:srgbClr>
          </a:solidFill>
          <a:ln w="3175" cap="flat" cmpd="sng" algn="ctr">
            <a:solidFill>
              <a:schemeClr val="tx1">
                <a:lumMod val="50000"/>
                <a:lumOff val="50000"/>
              </a:schemeClr>
            </a:solidFill>
            <a:prstDash val="solid"/>
            <a:headEnd type="none" w="med" len="med"/>
            <a:tailEnd type="none" w="med" len="med"/>
          </a:ln>
          <a:effectLst/>
        </p:spPr>
        <p:txBody>
          <a:bodyPr vert="horz" wrap="square" lIns="186521" tIns="149217" rIns="186521" bIns="149217"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pitchFamily="34" charset="0"/>
              <a:ea typeface="+mn-ea"/>
              <a:cs typeface="Calibri" panose="020F0502020204030204" pitchFamily="34" charset="0"/>
            </a:endParaRPr>
          </a:p>
        </p:txBody>
      </p:sp>
      <p:sp>
        <p:nvSpPr>
          <p:cNvPr id="28" name="Rectangle 27">
            <a:extLst>
              <a:ext uri="{FF2B5EF4-FFF2-40B4-BE49-F238E27FC236}">
                <a16:creationId xmlns:a16="http://schemas.microsoft.com/office/drawing/2014/main" id="{ACF2F041-F0D5-AB45-9EC9-A1A0826E46E6}"/>
              </a:ext>
            </a:extLst>
          </p:cNvPr>
          <p:cNvSpPr/>
          <p:nvPr/>
        </p:nvSpPr>
        <p:spPr>
          <a:xfrm>
            <a:off x="7475991" y="5312049"/>
            <a:ext cx="1930768" cy="339752"/>
          </a:xfrm>
          <a:prstGeom prst="rect">
            <a:avLst/>
          </a:prstGeom>
          <a:noFill/>
          <a:ln w="3175">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grpSp>
        <p:nvGrpSpPr>
          <p:cNvPr id="30" name="Group 29">
            <a:extLst>
              <a:ext uri="{FF2B5EF4-FFF2-40B4-BE49-F238E27FC236}">
                <a16:creationId xmlns:a16="http://schemas.microsoft.com/office/drawing/2014/main" id="{2263EB5F-DF37-AD43-B3C3-977317C7B8C4}"/>
              </a:ext>
            </a:extLst>
          </p:cNvPr>
          <p:cNvGrpSpPr/>
          <p:nvPr/>
        </p:nvGrpSpPr>
        <p:grpSpPr>
          <a:xfrm>
            <a:off x="7564139" y="5254815"/>
            <a:ext cx="2093473" cy="500052"/>
            <a:chOff x="7564139" y="5254815"/>
            <a:chExt cx="2093473" cy="500052"/>
          </a:xfrm>
        </p:grpSpPr>
        <p:sp>
          <p:nvSpPr>
            <p:cNvPr id="27" name="Oval 26">
              <a:extLst>
                <a:ext uri="{FF2B5EF4-FFF2-40B4-BE49-F238E27FC236}">
                  <a16:creationId xmlns:a16="http://schemas.microsoft.com/office/drawing/2014/main" id="{140BFCD6-940D-B742-9843-E20447ADE20B}"/>
                </a:ext>
              </a:extLst>
            </p:cNvPr>
            <p:cNvSpPr/>
            <p:nvPr/>
          </p:nvSpPr>
          <p:spPr bwMode="auto">
            <a:xfrm>
              <a:off x="7564139" y="5367625"/>
              <a:ext cx="228600" cy="228600"/>
            </a:xfrm>
            <a:prstGeom prst="ellipse">
              <a:avLst/>
            </a:prstGeom>
            <a:solidFill>
              <a:srgbClr val="FF0000">
                <a:alpha val="60000"/>
              </a:srgbClr>
            </a:solidFill>
            <a:ln w="3175" cap="flat" cmpd="sng" algn="ctr">
              <a:solidFill>
                <a:schemeClr val="tx1">
                  <a:lumMod val="50000"/>
                  <a:lumOff val="50000"/>
                </a:schemeClr>
              </a:solidFill>
              <a:prstDash val="solid"/>
              <a:headEnd type="none" w="med" len="med"/>
              <a:tailEnd type="none" w="med" len="med"/>
            </a:ln>
            <a:effectLst/>
          </p:spPr>
          <p:txBody>
            <a:bodyPr vert="horz" wrap="square" lIns="186521" tIns="149217" rIns="186521" bIns="149217"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pitchFamily="34" charset="0"/>
                <a:ea typeface="+mn-ea"/>
                <a:cs typeface="Calibri" panose="020F0502020204030204" pitchFamily="34" charset="0"/>
              </a:endParaRPr>
            </a:p>
          </p:txBody>
        </p:sp>
        <p:sp>
          <p:nvSpPr>
            <p:cNvPr id="29" name="engage">
              <a:extLst>
                <a:ext uri="{FF2B5EF4-FFF2-40B4-BE49-F238E27FC236}">
                  <a16:creationId xmlns:a16="http://schemas.microsoft.com/office/drawing/2014/main" id="{A68BFD91-31D1-4B4A-9450-EA5F66F7AD93}"/>
                </a:ext>
              </a:extLst>
            </p:cNvPr>
            <p:cNvSpPr/>
            <p:nvPr/>
          </p:nvSpPr>
          <p:spPr bwMode="auto">
            <a:xfrm>
              <a:off x="7564139" y="5254815"/>
              <a:ext cx="2093473" cy="50005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262" rIns="182828" bIns="146262" numCol="1" spcCol="0" rtlCol="0" fromWordArt="0" anchor="ctr" anchorCtr="0" forceAA="0" compatLnSpc="1">
              <a:prstTxWarp prst="textNoShape">
                <a:avLst/>
              </a:prstTxWarp>
              <a:spAutoFit/>
            </a:bodyPr>
            <a:lstStyle/>
            <a:p>
              <a:pPr algn="ctr" defTabSz="932114">
                <a:lnSpc>
                  <a:spcPct val="95000"/>
                </a:lnSpc>
                <a:spcBef>
                  <a:spcPct val="0"/>
                </a:spcBef>
                <a:defRPr/>
              </a:pPr>
              <a:r>
                <a:rPr lang="en-US" sz="1400" b="1" kern="0" spc="150" dirty="0">
                  <a:solidFill>
                    <a:schemeClr val="accent4">
                      <a:lumMod val="50000"/>
                    </a:schemeClr>
                  </a:solidFill>
                  <a:latin typeface="Calibri" panose="020F0502020204030204" pitchFamily="34" charset="0"/>
                  <a:cs typeface="Calibri" panose="020F0502020204030204" pitchFamily="34" charset="0"/>
                </a:rPr>
                <a:t>END OF FLOW</a:t>
              </a:r>
            </a:p>
          </p:txBody>
        </p:sp>
      </p:grpSp>
    </p:spTree>
    <p:extLst>
      <p:ext uri="{BB962C8B-B14F-4D97-AF65-F5344CB8AC3E}">
        <p14:creationId xmlns:p14="http://schemas.microsoft.com/office/powerpoint/2010/main" val="3919523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BBD04BA-5AD4-AF4B-A0F6-18BF893BC0B5}"/>
              </a:ext>
            </a:extLst>
          </p:cNvPr>
          <p:cNvGrpSpPr/>
          <p:nvPr/>
        </p:nvGrpSpPr>
        <p:grpSpPr>
          <a:xfrm>
            <a:off x="0" y="1"/>
            <a:ext cx="12192000" cy="6858000"/>
            <a:chOff x="0" y="1"/>
            <a:chExt cx="12192000" cy="6858000"/>
          </a:xfrm>
        </p:grpSpPr>
        <p:pic>
          <p:nvPicPr>
            <p:cNvPr id="3" name="Picture 2" descr="A desktop computer monitor sitting on top of a desk&#10;&#10;Description automatically generated">
              <a:extLst>
                <a:ext uri="{FF2B5EF4-FFF2-40B4-BE49-F238E27FC236}">
                  <a16:creationId xmlns:a16="http://schemas.microsoft.com/office/drawing/2014/main" id="{04AF75D6-B56A-2649-8316-918EEBD0ABDA}"/>
                </a:ext>
              </a:extLst>
            </p:cNvPr>
            <p:cNvPicPr>
              <a:picLocks noChangeAspect="1"/>
            </p:cNvPicPr>
            <p:nvPr/>
          </p:nvPicPr>
          <p:blipFill rotWithShape="1">
            <a:blip r:embed="rId3"/>
            <a:srcRect l="12715" t="22000" r="10252" b="13008"/>
            <a:stretch/>
          </p:blipFill>
          <p:spPr>
            <a:xfrm>
              <a:off x="0" y="1"/>
              <a:ext cx="12192000" cy="6858000"/>
            </a:xfrm>
            <a:prstGeom prst="rect">
              <a:avLst/>
            </a:prstGeom>
          </p:spPr>
        </p:pic>
        <p:sp>
          <p:nvSpPr>
            <p:cNvPr id="5" name="Rectangle 4">
              <a:extLst>
                <a:ext uri="{FF2B5EF4-FFF2-40B4-BE49-F238E27FC236}">
                  <a16:creationId xmlns:a16="http://schemas.microsoft.com/office/drawing/2014/main" id="{AF028EB2-D9EA-C54C-A4A8-97CB4572649E}"/>
                </a:ext>
              </a:extLst>
            </p:cNvPr>
            <p:cNvSpPr/>
            <p:nvPr/>
          </p:nvSpPr>
          <p:spPr bwMode="auto">
            <a:xfrm>
              <a:off x="2480440" y="851339"/>
              <a:ext cx="7115505" cy="40044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lnSpc>
                  <a:spcPct val="90000"/>
                </a:lnSpc>
                <a:spcBef>
                  <a:spcPct val="0"/>
                </a:spcBef>
                <a:spcAft>
                  <a:spcPct val="0"/>
                </a:spcAft>
                <a:defRPr/>
              </a:pPr>
              <a:endParaRPr lang="en-US" sz="3200" kern="0"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sym typeface="Arial"/>
              </a:endParaRPr>
            </a:p>
          </p:txBody>
        </p:sp>
      </p:grpSp>
      <p:sp>
        <p:nvSpPr>
          <p:cNvPr id="19" name="Rectangle 18">
            <a:extLst>
              <a:ext uri="{FF2B5EF4-FFF2-40B4-BE49-F238E27FC236}">
                <a16:creationId xmlns:a16="http://schemas.microsoft.com/office/drawing/2014/main" id="{864EA196-7248-734D-B3B0-8CEE04D07AA5}"/>
              </a:ext>
            </a:extLst>
          </p:cNvPr>
          <p:cNvSpPr/>
          <p:nvPr/>
        </p:nvSpPr>
        <p:spPr bwMode="auto">
          <a:xfrm>
            <a:off x="3545357" y="544474"/>
            <a:ext cx="5118426" cy="256120"/>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91401" tIns="91401" rIns="91401" bIns="91401" numCol="1" spcCol="0" rtlCol="0" fromWordArt="0" anchor="ctr" anchorCtr="0" forceAA="0" compatLnSpc="1">
            <a:prstTxWarp prst="textNoShape">
              <a:avLst/>
            </a:prstTxWarp>
            <a:noAutofit/>
          </a:bodyPr>
          <a:lstStyle/>
          <a:p>
            <a:pPr marL="0" marR="0" lvl="0" indent="0" algn="ctr" defTabSz="914165" eaLnBrk="1" fontAlgn="auto" latinLnBrk="0" hangingPunct="1">
              <a:lnSpc>
                <a:spcPct val="90000"/>
              </a:lnSpc>
              <a:spcBef>
                <a:spcPts val="0"/>
              </a:spcBef>
              <a:spcAft>
                <a:spcPts val="0"/>
              </a:spcAft>
              <a:buClrTx/>
              <a:buSzTx/>
              <a:buFontTx/>
              <a:buNone/>
              <a:tabLst/>
              <a:defRPr/>
            </a:pPr>
            <a:r>
              <a:rPr kumimoji="0" lang="en-US" sz="1600" b="1" i="0" u="none" strike="noStrike" kern="0" cap="none" spc="300" normalizeH="0" baseline="0" noProof="0" dirty="0">
                <a:ln>
                  <a:noFill/>
                </a:ln>
                <a:solidFill>
                  <a:schemeClr val="bg1"/>
                </a:solidFill>
                <a:effectLst/>
                <a:uLnTx/>
                <a:uFillTx/>
                <a:latin typeface="Calibri" panose="020F0502020204030204" pitchFamily="34" charset="0"/>
                <a:cs typeface="Calibri" panose="020F0502020204030204" pitchFamily="34" charset="0"/>
              </a:rPr>
              <a:t>PROPOSED NEW FEATURE [TREATMENT]</a:t>
            </a:r>
          </a:p>
        </p:txBody>
      </p:sp>
      <p:sp>
        <p:nvSpPr>
          <p:cNvPr id="17" name="Google Shape;318;p36">
            <a:extLst>
              <a:ext uri="{FF2B5EF4-FFF2-40B4-BE49-F238E27FC236}">
                <a16:creationId xmlns:a16="http://schemas.microsoft.com/office/drawing/2014/main" id="{8F1D09CC-6B98-3948-B7AC-434235105767}"/>
              </a:ext>
            </a:extLst>
          </p:cNvPr>
          <p:cNvSpPr/>
          <p:nvPr/>
        </p:nvSpPr>
        <p:spPr>
          <a:xfrm>
            <a:off x="6046614" y="902552"/>
            <a:ext cx="2249400" cy="510700"/>
          </a:xfrm>
          <a:prstGeom prst="rect">
            <a:avLst/>
          </a:prstGeom>
          <a:solidFill>
            <a:srgbClr val="FCE5CD"/>
          </a:solidFill>
          <a:ln>
            <a:solidFill>
              <a:schemeClr val="tx2">
                <a:lumMod val="5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latin typeface="Calibri" panose="020F0502020204030204" pitchFamily="34" charset="0"/>
                <a:cs typeface="Calibri" panose="020F0502020204030204" pitchFamily="34" charset="0"/>
              </a:rPr>
              <a:t>OPTION 2</a:t>
            </a:r>
            <a:endParaRPr sz="1800" b="1" dirty="0">
              <a:latin typeface="Calibri" panose="020F0502020204030204" pitchFamily="34" charset="0"/>
              <a:cs typeface="Calibri" panose="020F0502020204030204" pitchFamily="34" charset="0"/>
            </a:endParaRPr>
          </a:p>
          <a:p>
            <a:pPr marL="0" lvl="0" indent="0" algn="ctr" rtl="0">
              <a:spcBef>
                <a:spcPts val="0"/>
              </a:spcBef>
              <a:spcAft>
                <a:spcPts val="0"/>
              </a:spcAft>
              <a:buNone/>
            </a:pPr>
            <a:r>
              <a:rPr lang="en-US" sz="1800" b="1" spc="300" dirty="0">
                <a:solidFill>
                  <a:schemeClr val="accent4">
                    <a:lumMod val="75000"/>
                  </a:schemeClr>
                </a:solidFill>
                <a:latin typeface="Calibri" panose="020F0502020204030204" pitchFamily="34" charset="0"/>
                <a:cs typeface="Calibri" panose="020F0502020204030204" pitchFamily="34" charset="0"/>
              </a:rPr>
              <a:t>Start Free Trial</a:t>
            </a:r>
            <a:endParaRPr sz="1800" b="1" spc="300" dirty="0">
              <a:solidFill>
                <a:schemeClr val="accent4">
                  <a:lumMod val="75000"/>
                </a:schemeClr>
              </a:solidFill>
              <a:latin typeface="Calibri" panose="020F0502020204030204" pitchFamily="34" charset="0"/>
              <a:cs typeface="Calibri" panose="020F0502020204030204" pitchFamily="34" charset="0"/>
            </a:endParaRPr>
          </a:p>
        </p:txBody>
      </p:sp>
      <p:sp>
        <p:nvSpPr>
          <p:cNvPr id="30" name="Google Shape;345;p37">
            <a:extLst>
              <a:ext uri="{FF2B5EF4-FFF2-40B4-BE49-F238E27FC236}">
                <a16:creationId xmlns:a16="http://schemas.microsoft.com/office/drawing/2014/main" id="{07108D8E-39E8-B24C-8EEE-2C8F73D66417}"/>
              </a:ext>
            </a:extLst>
          </p:cNvPr>
          <p:cNvSpPr txBox="1"/>
          <p:nvPr/>
        </p:nvSpPr>
        <p:spPr>
          <a:xfrm>
            <a:off x="6104570" y="3663920"/>
            <a:ext cx="1298415" cy="36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latin typeface="Calibri" panose="020F0502020204030204" pitchFamily="34" charset="0"/>
                <a:ea typeface="Calibri"/>
                <a:cs typeface="Calibri" panose="020F0502020204030204" pitchFamily="34" charset="0"/>
                <a:sym typeface="Calibri"/>
              </a:rPr>
              <a:t>&lt; 5 Hours</a:t>
            </a:r>
            <a:endParaRPr sz="1600" b="1" dirty="0">
              <a:latin typeface="Calibri" panose="020F0502020204030204" pitchFamily="34" charset="0"/>
              <a:ea typeface="Calibri"/>
              <a:cs typeface="Calibri" panose="020F0502020204030204" pitchFamily="34" charset="0"/>
              <a:sym typeface="Calibri"/>
            </a:endParaRPr>
          </a:p>
        </p:txBody>
      </p:sp>
      <p:sp>
        <p:nvSpPr>
          <p:cNvPr id="33" name="Google Shape;324;p36">
            <a:extLst>
              <a:ext uri="{FF2B5EF4-FFF2-40B4-BE49-F238E27FC236}">
                <a16:creationId xmlns:a16="http://schemas.microsoft.com/office/drawing/2014/main" id="{EA86DA17-FC08-0D43-B3C1-7D563CC0BB17}"/>
              </a:ext>
            </a:extLst>
          </p:cNvPr>
          <p:cNvSpPr/>
          <p:nvPr/>
        </p:nvSpPr>
        <p:spPr>
          <a:xfrm>
            <a:off x="6679751" y="4476396"/>
            <a:ext cx="2744881" cy="298728"/>
          </a:xfrm>
          <a:prstGeom prst="rect">
            <a:avLst/>
          </a:prstGeom>
          <a:solidFill>
            <a:srgbClr val="FCE5CD"/>
          </a:solidFill>
          <a:ln>
            <a:solidFill>
              <a:schemeClr val="tx2">
                <a:lumMod val="5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latin typeface="Calibri" panose="020F0502020204030204" pitchFamily="34" charset="0"/>
                <a:cs typeface="Calibri" panose="020F0502020204030204" pitchFamily="34" charset="0"/>
              </a:rPr>
              <a:t>Usual Checkout Process</a:t>
            </a:r>
            <a:endParaRPr sz="1800" dirty="0">
              <a:latin typeface="Calibri" panose="020F0502020204030204" pitchFamily="34" charset="0"/>
              <a:cs typeface="Calibri" panose="020F0502020204030204" pitchFamily="34" charset="0"/>
            </a:endParaRPr>
          </a:p>
        </p:txBody>
      </p:sp>
      <p:cxnSp>
        <p:nvCxnSpPr>
          <p:cNvPr id="36" name="Google Shape;321;p36">
            <a:extLst>
              <a:ext uri="{FF2B5EF4-FFF2-40B4-BE49-F238E27FC236}">
                <a16:creationId xmlns:a16="http://schemas.microsoft.com/office/drawing/2014/main" id="{D40A8D66-162A-0B4C-B643-ED29F195CF37}"/>
              </a:ext>
            </a:extLst>
          </p:cNvPr>
          <p:cNvCxnSpPr>
            <a:cxnSpLocks/>
            <a:stCxn id="17" idx="2"/>
            <a:endCxn id="44" idx="0"/>
          </p:cNvCxnSpPr>
          <p:nvPr/>
        </p:nvCxnSpPr>
        <p:spPr>
          <a:xfrm>
            <a:off x="7171314" y="1413252"/>
            <a:ext cx="0" cy="172505"/>
          </a:xfrm>
          <a:prstGeom prst="straightConnector1">
            <a:avLst/>
          </a:prstGeom>
          <a:noFill/>
          <a:ln w="3175" cap="flat" cmpd="sng">
            <a:solidFill>
              <a:schemeClr val="tx1">
                <a:lumMod val="60000"/>
                <a:lumOff val="40000"/>
              </a:schemeClr>
            </a:solidFill>
            <a:prstDash val="solid"/>
            <a:round/>
            <a:headEnd type="none" w="med" len="med"/>
            <a:tailEnd type="triangle" w="med" len="med"/>
          </a:ln>
        </p:spPr>
      </p:cxnSp>
      <p:sp>
        <p:nvSpPr>
          <p:cNvPr id="42" name="Google Shape;345;p37">
            <a:extLst>
              <a:ext uri="{FF2B5EF4-FFF2-40B4-BE49-F238E27FC236}">
                <a16:creationId xmlns:a16="http://schemas.microsoft.com/office/drawing/2014/main" id="{2BFEC96A-7F44-7342-A72F-DE4C3CC76962}"/>
              </a:ext>
            </a:extLst>
          </p:cNvPr>
          <p:cNvSpPr txBox="1"/>
          <p:nvPr/>
        </p:nvSpPr>
        <p:spPr>
          <a:xfrm>
            <a:off x="7397726" y="3663920"/>
            <a:ext cx="1298415" cy="36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latin typeface="Calibri" panose="020F0502020204030204" pitchFamily="34" charset="0"/>
                <a:ea typeface="Calibri"/>
                <a:cs typeface="Calibri" panose="020F0502020204030204" pitchFamily="34" charset="0"/>
                <a:sym typeface="Calibri"/>
              </a:rPr>
              <a:t>&gt;= 5 Hours</a:t>
            </a:r>
            <a:endParaRPr sz="1600" b="1" dirty="0">
              <a:latin typeface="Calibri" panose="020F0502020204030204" pitchFamily="34" charset="0"/>
              <a:ea typeface="Calibri"/>
              <a:cs typeface="Calibri" panose="020F0502020204030204" pitchFamily="34" charset="0"/>
              <a:sym typeface="Calibri"/>
            </a:endParaRPr>
          </a:p>
        </p:txBody>
      </p:sp>
      <p:pic>
        <p:nvPicPr>
          <p:cNvPr id="44" name="Google Shape;434;p47">
            <a:extLst>
              <a:ext uri="{FF2B5EF4-FFF2-40B4-BE49-F238E27FC236}">
                <a16:creationId xmlns:a16="http://schemas.microsoft.com/office/drawing/2014/main" id="{83C33418-8011-844F-9F41-A39A2F60A80E}"/>
              </a:ext>
            </a:extLst>
          </p:cNvPr>
          <p:cNvPicPr preferRelativeResize="0"/>
          <p:nvPr/>
        </p:nvPicPr>
        <p:blipFill rotWithShape="1">
          <a:blip r:embed="rId4">
            <a:alphaModFix/>
          </a:blip>
          <a:srcRect l="26438" t="35394" r="27639" b="32217"/>
          <a:stretch/>
        </p:blipFill>
        <p:spPr>
          <a:xfrm>
            <a:off x="4820255" y="1585757"/>
            <a:ext cx="4702118" cy="1965709"/>
          </a:xfrm>
          <a:prstGeom prst="rect">
            <a:avLst/>
          </a:prstGeom>
          <a:noFill/>
          <a:ln w="3175">
            <a:solidFill>
              <a:schemeClr val="tx2">
                <a:lumMod val="50000"/>
              </a:schemeClr>
            </a:solidFill>
          </a:ln>
        </p:spPr>
      </p:pic>
      <p:sp>
        <p:nvSpPr>
          <p:cNvPr id="67" name="Google Shape;324;p36">
            <a:extLst>
              <a:ext uri="{FF2B5EF4-FFF2-40B4-BE49-F238E27FC236}">
                <a16:creationId xmlns:a16="http://schemas.microsoft.com/office/drawing/2014/main" id="{EEF6255E-7F05-944D-8B3C-9A1185669033}"/>
              </a:ext>
            </a:extLst>
          </p:cNvPr>
          <p:cNvSpPr/>
          <p:nvPr/>
        </p:nvSpPr>
        <p:spPr>
          <a:xfrm>
            <a:off x="3670274" y="3877887"/>
            <a:ext cx="2375338" cy="272086"/>
          </a:xfrm>
          <a:prstGeom prst="rect">
            <a:avLst/>
          </a:prstGeom>
          <a:solidFill>
            <a:srgbClr val="FCE5CD"/>
          </a:solidFill>
          <a:ln>
            <a:solidFill>
              <a:schemeClr val="tx2">
                <a:lumMod val="5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rgbClr val="C00000"/>
                </a:solidFill>
                <a:latin typeface="Calibri" panose="020F0502020204030204" pitchFamily="34" charset="0"/>
                <a:cs typeface="Calibri" panose="020F0502020204030204" pitchFamily="34" charset="0"/>
              </a:rPr>
              <a:t>Precautionary Message</a:t>
            </a:r>
            <a:endParaRPr sz="1800" dirty="0">
              <a:solidFill>
                <a:srgbClr val="C00000"/>
              </a:solidFill>
              <a:latin typeface="Calibri" panose="020F0502020204030204" pitchFamily="34" charset="0"/>
              <a:cs typeface="Calibri" panose="020F0502020204030204" pitchFamily="34" charset="0"/>
            </a:endParaRPr>
          </a:p>
        </p:txBody>
      </p:sp>
      <p:cxnSp>
        <p:nvCxnSpPr>
          <p:cNvPr id="93" name="Elbow Connector 92">
            <a:extLst>
              <a:ext uri="{FF2B5EF4-FFF2-40B4-BE49-F238E27FC236}">
                <a16:creationId xmlns:a16="http://schemas.microsoft.com/office/drawing/2014/main" id="{66ABF22C-B878-DF4E-9450-909A98D42A34}"/>
              </a:ext>
            </a:extLst>
          </p:cNvPr>
          <p:cNvCxnSpPr>
            <a:cxnSpLocks/>
            <a:stCxn id="44" idx="2"/>
            <a:endCxn id="33" idx="0"/>
          </p:cNvCxnSpPr>
          <p:nvPr/>
        </p:nvCxnSpPr>
        <p:spPr>
          <a:xfrm rot="16200000" flipH="1">
            <a:off x="7149288" y="3573492"/>
            <a:ext cx="924930" cy="880878"/>
          </a:xfrm>
          <a:prstGeom prst="bentConnector3">
            <a:avLst>
              <a:gd name="adj1" fmla="val 50000"/>
            </a:avLst>
          </a:prstGeom>
          <a:ln w="3175">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Elbow Connector 96">
            <a:extLst>
              <a:ext uri="{FF2B5EF4-FFF2-40B4-BE49-F238E27FC236}">
                <a16:creationId xmlns:a16="http://schemas.microsoft.com/office/drawing/2014/main" id="{B77FC547-7683-7344-B8C6-28714116513F}"/>
              </a:ext>
            </a:extLst>
          </p:cNvPr>
          <p:cNvCxnSpPr>
            <a:cxnSpLocks/>
            <a:stCxn id="44" idx="2"/>
            <a:endCxn id="67" idx="3"/>
          </p:cNvCxnSpPr>
          <p:nvPr/>
        </p:nvCxnSpPr>
        <p:spPr>
          <a:xfrm rot="5400000">
            <a:off x="6377231" y="3219847"/>
            <a:ext cx="462464" cy="1125702"/>
          </a:xfrm>
          <a:prstGeom prst="bentConnector2">
            <a:avLst/>
          </a:prstGeom>
          <a:ln w="3175">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6" name="Google Shape;317;p36">
            <a:extLst>
              <a:ext uri="{FF2B5EF4-FFF2-40B4-BE49-F238E27FC236}">
                <a16:creationId xmlns:a16="http://schemas.microsoft.com/office/drawing/2014/main" id="{D92ECDEC-FFD9-4648-9A09-B3FA078C8A0C}"/>
              </a:ext>
            </a:extLst>
          </p:cNvPr>
          <p:cNvSpPr/>
          <p:nvPr/>
        </p:nvSpPr>
        <p:spPr>
          <a:xfrm>
            <a:off x="2669627" y="1001764"/>
            <a:ext cx="1896037" cy="1167986"/>
          </a:xfrm>
          <a:prstGeom prst="rect">
            <a:avLst/>
          </a:prstGeom>
          <a:solidFill>
            <a:srgbClr val="EAD1DC"/>
          </a:solidFill>
          <a:ln w="3175">
            <a:solidFill>
              <a:schemeClr val="tx2">
                <a:lumMod val="5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latin typeface="Calibri" panose="020F0502020204030204" pitchFamily="34" charset="0"/>
                <a:cs typeface="Calibri" panose="020F0502020204030204" pitchFamily="34" charset="0"/>
              </a:rPr>
              <a:t>OPTION 1</a:t>
            </a:r>
          </a:p>
          <a:p>
            <a:pPr marL="0" lvl="0" indent="0" algn="ctr" rtl="0">
              <a:spcBef>
                <a:spcPts val="0"/>
              </a:spcBef>
              <a:spcAft>
                <a:spcPts val="0"/>
              </a:spcAft>
              <a:buNone/>
            </a:pPr>
            <a:r>
              <a:rPr lang="en-US" sz="1800" b="1" spc="300" dirty="0">
                <a:solidFill>
                  <a:schemeClr val="accent4">
                    <a:lumMod val="75000"/>
                  </a:schemeClr>
                </a:solidFill>
                <a:latin typeface="Calibri" panose="020F0502020204030204" pitchFamily="34" charset="0"/>
                <a:cs typeface="Calibri" panose="020F0502020204030204" pitchFamily="34" charset="0"/>
              </a:rPr>
              <a:t>Access Free Course Materials</a:t>
            </a:r>
          </a:p>
        </p:txBody>
      </p:sp>
      <p:cxnSp>
        <p:nvCxnSpPr>
          <p:cNvPr id="137" name="Elbow Connector 136">
            <a:extLst>
              <a:ext uri="{FF2B5EF4-FFF2-40B4-BE49-F238E27FC236}">
                <a16:creationId xmlns:a16="http://schemas.microsoft.com/office/drawing/2014/main" id="{E8EB1B87-0BA9-4D4F-AB6C-B7C237608BDD}"/>
              </a:ext>
            </a:extLst>
          </p:cNvPr>
          <p:cNvCxnSpPr>
            <a:cxnSpLocks/>
            <a:stCxn id="67" idx="1"/>
            <a:endCxn id="33" idx="1"/>
          </p:cNvCxnSpPr>
          <p:nvPr/>
        </p:nvCxnSpPr>
        <p:spPr>
          <a:xfrm rot="10800000" flipH="1" flipV="1">
            <a:off x="3670273" y="4013930"/>
            <a:ext cx="3009477" cy="611830"/>
          </a:xfrm>
          <a:prstGeom prst="bentConnector3">
            <a:avLst>
              <a:gd name="adj1" fmla="val -26106"/>
            </a:avLst>
          </a:prstGeom>
          <a:ln w="3175">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Elbow Connector 139">
            <a:extLst>
              <a:ext uri="{FF2B5EF4-FFF2-40B4-BE49-F238E27FC236}">
                <a16:creationId xmlns:a16="http://schemas.microsoft.com/office/drawing/2014/main" id="{C21F6483-B6E5-4144-B107-80E365EBED7B}"/>
              </a:ext>
            </a:extLst>
          </p:cNvPr>
          <p:cNvCxnSpPr>
            <a:cxnSpLocks/>
            <a:stCxn id="67" idx="1"/>
          </p:cNvCxnSpPr>
          <p:nvPr/>
        </p:nvCxnSpPr>
        <p:spPr>
          <a:xfrm rot="10800000">
            <a:off x="2879834" y="2169750"/>
            <a:ext cx="790440" cy="1844180"/>
          </a:xfrm>
          <a:prstGeom prst="bentConnector2">
            <a:avLst/>
          </a:prstGeom>
          <a:ln w="3175">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2" name="Oval 151">
            <a:extLst>
              <a:ext uri="{FF2B5EF4-FFF2-40B4-BE49-F238E27FC236}">
                <a16:creationId xmlns:a16="http://schemas.microsoft.com/office/drawing/2014/main" id="{BC094B23-D21A-8547-93DD-775419A0BE63}"/>
              </a:ext>
            </a:extLst>
          </p:cNvPr>
          <p:cNvSpPr/>
          <p:nvPr/>
        </p:nvSpPr>
        <p:spPr bwMode="auto">
          <a:xfrm>
            <a:off x="2765533" y="2320175"/>
            <a:ext cx="228600" cy="228600"/>
          </a:xfrm>
          <a:prstGeom prst="ellipse">
            <a:avLst/>
          </a:prstGeom>
          <a:solidFill>
            <a:srgbClr val="FF0000">
              <a:alpha val="60000"/>
            </a:srgbClr>
          </a:solidFill>
          <a:ln w="3175" cap="flat" cmpd="sng" algn="ctr">
            <a:solidFill>
              <a:schemeClr val="tx1">
                <a:lumMod val="50000"/>
                <a:lumOff val="50000"/>
              </a:schemeClr>
            </a:solidFill>
            <a:prstDash val="solid"/>
            <a:headEnd type="none" w="med" len="med"/>
            <a:tailEnd type="none" w="med" len="med"/>
          </a:ln>
          <a:effectLst/>
        </p:spPr>
        <p:txBody>
          <a:bodyPr vert="horz" wrap="square" lIns="186521" tIns="149217" rIns="186521" bIns="149217"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pitchFamily="34" charset="0"/>
              <a:ea typeface="+mn-ea"/>
              <a:cs typeface="Calibri" panose="020F0502020204030204" pitchFamily="34" charset="0"/>
            </a:endParaRPr>
          </a:p>
        </p:txBody>
      </p:sp>
      <p:sp>
        <p:nvSpPr>
          <p:cNvPr id="153" name="Oval 152">
            <a:extLst>
              <a:ext uri="{FF2B5EF4-FFF2-40B4-BE49-F238E27FC236}">
                <a16:creationId xmlns:a16="http://schemas.microsoft.com/office/drawing/2014/main" id="{B7C9428F-A6C3-FD4D-A4FD-9E10568B3F65}"/>
              </a:ext>
            </a:extLst>
          </p:cNvPr>
          <p:cNvSpPr/>
          <p:nvPr/>
        </p:nvSpPr>
        <p:spPr bwMode="auto">
          <a:xfrm>
            <a:off x="7932633" y="4131160"/>
            <a:ext cx="228600" cy="228600"/>
          </a:xfrm>
          <a:prstGeom prst="ellipse">
            <a:avLst/>
          </a:prstGeom>
          <a:solidFill>
            <a:srgbClr val="FF0000">
              <a:alpha val="60000"/>
            </a:srgbClr>
          </a:solidFill>
          <a:ln w="3175" cap="flat" cmpd="sng" algn="ctr">
            <a:solidFill>
              <a:schemeClr val="tx1">
                <a:lumMod val="50000"/>
                <a:lumOff val="50000"/>
              </a:schemeClr>
            </a:solidFill>
            <a:prstDash val="solid"/>
            <a:headEnd type="none" w="med" len="med"/>
            <a:tailEnd type="none" w="med" len="med"/>
          </a:ln>
          <a:effectLst/>
        </p:spPr>
        <p:txBody>
          <a:bodyPr vert="horz" wrap="square" lIns="186521" tIns="149217" rIns="186521" bIns="149217"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pitchFamily="34" charset="0"/>
              <a:ea typeface="+mn-ea"/>
              <a:cs typeface="Calibri" panose="020F0502020204030204" pitchFamily="34" charset="0"/>
            </a:endParaRPr>
          </a:p>
        </p:txBody>
      </p:sp>
      <p:sp>
        <p:nvSpPr>
          <p:cNvPr id="154" name="Oval 153">
            <a:extLst>
              <a:ext uri="{FF2B5EF4-FFF2-40B4-BE49-F238E27FC236}">
                <a16:creationId xmlns:a16="http://schemas.microsoft.com/office/drawing/2014/main" id="{11F83FD8-CEBD-1B4E-92AE-38BD20A24BC9}"/>
              </a:ext>
            </a:extLst>
          </p:cNvPr>
          <p:cNvSpPr/>
          <p:nvPr/>
        </p:nvSpPr>
        <p:spPr bwMode="auto">
          <a:xfrm>
            <a:off x="6220631" y="4521324"/>
            <a:ext cx="228600" cy="228600"/>
          </a:xfrm>
          <a:prstGeom prst="ellipse">
            <a:avLst/>
          </a:prstGeom>
          <a:solidFill>
            <a:srgbClr val="FF0000">
              <a:alpha val="60000"/>
            </a:srgbClr>
          </a:solidFill>
          <a:ln w="3175" cap="flat" cmpd="sng" algn="ctr">
            <a:solidFill>
              <a:schemeClr val="tx1">
                <a:lumMod val="50000"/>
                <a:lumOff val="50000"/>
              </a:schemeClr>
            </a:solidFill>
            <a:prstDash val="solid"/>
            <a:headEnd type="none" w="med" len="med"/>
            <a:tailEnd type="none" w="med" len="med"/>
          </a:ln>
          <a:effectLst/>
        </p:spPr>
        <p:txBody>
          <a:bodyPr vert="horz" wrap="square" lIns="186521" tIns="149217" rIns="186521" bIns="149217"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pitchFamily="34" charset="0"/>
              <a:ea typeface="+mn-ea"/>
              <a:cs typeface="Calibri" panose="020F0502020204030204" pitchFamily="34" charset="0"/>
            </a:endParaRPr>
          </a:p>
        </p:txBody>
      </p:sp>
      <p:grpSp>
        <p:nvGrpSpPr>
          <p:cNvPr id="155" name="Group 154">
            <a:extLst>
              <a:ext uri="{FF2B5EF4-FFF2-40B4-BE49-F238E27FC236}">
                <a16:creationId xmlns:a16="http://schemas.microsoft.com/office/drawing/2014/main" id="{95E05D68-836A-9944-803E-36BB8004ED59}"/>
              </a:ext>
            </a:extLst>
          </p:cNvPr>
          <p:cNvGrpSpPr/>
          <p:nvPr/>
        </p:nvGrpSpPr>
        <p:grpSpPr>
          <a:xfrm>
            <a:off x="7564139" y="5254815"/>
            <a:ext cx="2093473" cy="500052"/>
            <a:chOff x="7564139" y="5254815"/>
            <a:chExt cx="2093473" cy="500052"/>
          </a:xfrm>
        </p:grpSpPr>
        <p:sp>
          <p:nvSpPr>
            <p:cNvPr id="156" name="Oval 155">
              <a:extLst>
                <a:ext uri="{FF2B5EF4-FFF2-40B4-BE49-F238E27FC236}">
                  <a16:creationId xmlns:a16="http://schemas.microsoft.com/office/drawing/2014/main" id="{BF15B8E2-132A-B94A-A3A7-B9996A2146EC}"/>
                </a:ext>
              </a:extLst>
            </p:cNvPr>
            <p:cNvSpPr/>
            <p:nvPr/>
          </p:nvSpPr>
          <p:spPr bwMode="auto">
            <a:xfrm>
              <a:off x="7564139" y="5367625"/>
              <a:ext cx="228600" cy="228600"/>
            </a:xfrm>
            <a:prstGeom prst="ellipse">
              <a:avLst/>
            </a:prstGeom>
            <a:solidFill>
              <a:srgbClr val="FF0000">
                <a:alpha val="60000"/>
              </a:srgbClr>
            </a:solidFill>
            <a:ln w="3175" cap="flat" cmpd="sng" algn="ctr">
              <a:solidFill>
                <a:schemeClr val="tx1">
                  <a:lumMod val="50000"/>
                  <a:lumOff val="50000"/>
                </a:schemeClr>
              </a:solidFill>
              <a:prstDash val="solid"/>
              <a:headEnd type="none" w="med" len="med"/>
              <a:tailEnd type="none" w="med" len="med"/>
            </a:ln>
            <a:effectLst/>
          </p:spPr>
          <p:txBody>
            <a:bodyPr vert="horz" wrap="square" lIns="186521" tIns="149217" rIns="186521" bIns="149217"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pitchFamily="34" charset="0"/>
                <a:ea typeface="+mn-ea"/>
                <a:cs typeface="Calibri" panose="020F0502020204030204" pitchFamily="34" charset="0"/>
              </a:endParaRPr>
            </a:p>
          </p:txBody>
        </p:sp>
        <p:sp>
          <p:nvSpPr>
            <p:cNvPr id="157" name="engage">
              <a:extLst>
                <a:ext uri="{FF2B5EF4-FFF2-40B4-BE49-F238E27FC236}">
                  <a16:creationId xmlns:a16="http://schemas.microsoft.com/office/drawing/2014/main" id="{6850DC38-C9BF-4547-8716-898D879A3224}"/>
                </a:ext>
              </a:extLst>
            </p:cNvPr>
            <p:cNvSpPr/>
            <p:nvPr/>
          </p:nvSpPr>
          <p:spPr bwMode="auto">
            <a:xfrm>
              <a:off x="7564139" y="5254815"/>
              <a:ext cx="2093473" cy="50005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262" rIns="182828" bIns="146262" numCol="1" spcCol="0" rtlCol="0" fromWordArt="0" anchor="ctr" anchorCtr="0" forceAA="0" compatLnSpc="1">
              <a:prstTxWarp prst="textNoShape">
                <a:avLst/>
              </a:prstTxWarp>
              <a:spAutoFit/>
            </a:bodyPr>
            <a:lstStyle/>
            <a:p>
              <a:pPr algn="ctr" defTabSz="932114">
                <a:lnSpc>
                  <a:spcPct val="95000"/>
                </a:lnSpc>
                <a:spcBef>
                  <a:spcPct val="0"/>
                </a:spcBef>
                <a:defRPr/>
              </a:pPr>
              <a:r>
                <a:rPr lang="en-US" sz="1400" b="1" kern="0" spc="150" dirty="0">
                  <a:solidFill>
                    <a:schemeClr val="accent4">
                      <a:lumMod val="50000"/>
                    </a:schemeClr>
                  </a:solidFill>
                  <a:latin typeface="Calibri" panose="020F0502020204030204" pitchFamily="34" charset="0"/>
                  <a:cs typeface="Calibri" panose="020F0502020204030204" pitchFamily="34" charset="0"/>
                </a:rPr>
                <a:t>END OF FLOW</a:t>
              </a:r>
            </a:p>
          </p:txBody>
        </p:sp>
      </p:grpSp>
      <p:sp>
        <p:nvSpPr>
          <p:cNvPr id="158" name="Rectangle 157">
            <a:extLst>
              <a:ext uri="{FF2B5EF4-FFF2-40B4-BE49-F238E27FC236}">
                <a16:creationId xmlns:a16="http://schemas.microsoft.com/office/drawing/2014/main" id="{451FFFED-BFC4-B34C-A4E9-C22A8CFD1B6E}"/>
              </a:ext>
            </a:extLst>
          </p:cNvPr>
          <p:cNvSpPr/>
          <p:nvPr/>
        </p:nvSpPr>
        <p:spPr>
          <a:xfrm>
            <a:off x="7475991" y="5312049"/>
            <a:ext cx="1930768" cy="339752"/>
          </a:xfrm>
          <a:prstGeom prst="rect">
            <a:avLst/>
          </a:prstGeom>
          <a:noFill/>
          <a:ln w="3175">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91079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9"/>
          <p:cNvSpPr txBox="1">
            <a:spLocks noGrp="1"/>
          </p:cNvSpPr>
          <p:nvPr>
            <p:ph type="body" idx="1"/>
          </p:nvPr>
        </p:nvSpPr>
        <p:spPr>
          <a:xfrm>
            <a:off x="4876800" y="1143000"/>
            <a:ext cx="2438400" cy="2438400"/>
          </a:xfrm>
          <a:prstGeom prst="rect">
            <a:avLst/>
          </a:prstGeom>
          <a:noFill/>
          <a:ln>
            <a:noFill/>
          </a:ln>
        </p:spPr>
        <p:txBody>
          <a:bodyPr spcFirstLastPara="1" wrap="square" lIns="91433" tIns="45700" rIns="91433" bIns="45700" anchor="ctr" anchorCtr="0">
            <a:noAutofit/>
          </a:bodyPr>
          <a:lstStyle/>
          <a:p>
            <a:pPr marL="0" indent="0">
              <a:spcBef>
                <a:spcPts val="0"/>
              </a:spcBef>
            </a:pPr>
            <a:r>
              <a:rPr lang="en" sz="6400">
                <a:latin typeface="Calibri"/>
                <a:ea typeface="Calibri"/>
                <a:cs typeface="Calibri"/>
                <a:sym typeface="Calibri"/>
              </a:rPr>
              <a:t>1</a:t>
            </a:r>
            <a:endParaRPr sz="6400">
              <a:latin typeface="Calibri"/>
              <a:ea typeface="Calibri"/>
              <a:cs typeface="Calibri"/>
              <a:sym typeface="Calibri"/>
            </a:endParaRPr>
          </a:p>
        </p:txBody>
      </p:sp>
      <p:sp>
        <p:nvSpPr>
          <p:cNvPr id="430" name="Google Shape;430;p49"/>
          <p:cNvSpPr txBox="1">
            <a:spLocks noGrp="1"/>
          </p:cNvSpPr>
          <p:nvPr>
            <p:ph type="body" idx="2"/>
          </p:nvPr>
        </p:nvSpPr>
        <p:spPr>
          <a:xfrm>
            <a:off x="266700" y="5181600"/>
            <a:ext cx="11658600" cy="1184365"/>
          </a:xfrm>
          <a:prstGeom prst="rect">
            <a:avLst/>
          </a:prstGeom>
          <a:noFill/>
          <a:ln>
            <a:noFill/>
          </a:ln>
        </p:spPr>
        <p:txBody>
          <a:bodyPr spcFirstLastPara="1" wrap="square" lIns="91433" tIns="45700" rIns="91433" bIns="45700" anchor="ctr" anchorCtr="0">
            <a:noAutofit/>
          </a:bodyPr>
          <a:lstStyle/>
          <a:p>
            <a:pPr marL="0" indent="0">
              <a:spcBef>
                <a:spcPts val="0"/>
              </a:spcBef>
            </a:pPr>
            <a:r>
              <a:rPr lang="en" sz="4000" dirty="0">
                <a:latin typeface="Calibri"/>
                <a:ea typeface="Calibri"/>
                <a:cs typeface="Calibri"/>
                <a:sym typeface="Calibri"/>
              </a:rPr>
              <a:t>Threats to Causal Inference</a:t>
            </a:r>
            <a:endParaRPr sz="4000" dirty="0">
              <a:latin typeface="Calibri"/>
              <a:ea typeface="Calibri"/>
              <a:cs typeface="Calibri"/>
              <a:sym typeface="Calibri"/>
            </a:endParaRPr>
          </a:p>
        </p:txBody>
      </p:sp>
      <p:grpSp>
        <p:nvGrpSpPr>
          <p:cNvPr id="431" name="Google Shape;431;p49"/>
          <p:cNvGrpSpPr/>
          <p:nvPr/>
        </p:nvGrpSpPr>
        <p:grpSpPr>
          <a:xfrm>
            <a:off x="3790951" y="4038600"/>
            <a:ext cx="4610100" cy="0"/>
            <a:chOff x="4057650" y="2133600"/>
            <a:chExt cx="4610100" cy="0"/>
          </a:xfrm>
        </p:grpSpPr>
        <p:cxnSp>
          <p:nvCxnSpPr>
            <p:cNvPr id="432" name="Google Shape;432;p49"/>
            <p:cNvCxnSpPr/>
            <p:nvPr/>
          </p:nvCxnSpPr>
          <p:spPr>
            <a:xfrm>
              <a:off x="4057650" y="2133600"/>
              <a:ext cx="1371600" cy="0"/>
            </a:xfrm>
            <a:prstGeom prst="straightConnector1">
              <a:avLst/>
            </a:prstGeom>
            <a:solidFill>
              <a:srgbClr val="FFFFFF"/>
            </a:solidFill>
            <a:ln w="57150" cap="flat" cmpd="sng">
              <a:solidFill>
                <a:srgbClr val="FF9900"/>
              </a:solidFill>
              <a:prstDash val="solid"/>
              <a:round/>
              <a:headEnd type="none" w="sm" len="sm"/>
              <a:tailEnd type="none" w="sm" len="sm"/>
            </a:ln>
          </p:spPr>
        </p:cxnSp>
        <p:cxnSp>
          <p:nvCxnSpPr>
            <p:cNvPr id="433" name="Google Shape;433;p49"/>
            <p:cNvCxnSpPr/>
            <p:nvPr/>
          </p:nvCxnSpPr>
          <p:spPr>
            <a:xfrm>
              <a:off x="5676900" y="2133600"/>
              <a:ext cx="1371600" cy="0"/>
            </a:xfrm>
            <a:prstGeom prst="straightConnector1">
              <a:avLst/>
            </a:prstGeom>
            <a:solidFill>
              <a:srgbClr val="FFFFFF"/>
            </a:solidFill>
            <a:ln w="57150" cap="flat" cmpd="sng">
              <a:solidFill>
                <a:srgbClr val="F0F0F0"/>
              </a:solidFill>
              <a:prstDash val="solid"/>
              <a:round/>
              <a:headEnd type="none" w="sm" len="sm"/>
              <a:tailEnd type="none" w="sm" len="sm"/>
            </a:ln>
          </p:spPr>
        </p:cxnSp>
        <p:cxnSp>
          <p:nvCxnSpPr>
            <p:cNvPr id="434" name="Google Shape;434;p49"/>
            <p:cNvCxnSpPr/>
            <p:nvPr/>
          </p:nvCxnSpPr>
          <p:spPr>
            <a:xfrm>
              <a:off x="7296150" y="2133600"/>
              <a:ext cx="1371600" cy="0"/>
            </a:xfrm>
            <a:prstGeom prst="straightConnector1">
              <a:avLst/>
            </a:prstGeom>
            <a:solidFill>
              <a:srgbClr val="FFFFFF"/>
            </a:solidFill>
            <a:ln w="57150" cap="flat" cmpd="sng">
              <a:solidFill>
                <a:srgbClr val="F0F0F0"/>
              </a:solidFill>
              <a:prstDash val="solid"/>
              <a:round/>
              <a:headEnd type="none" w="sm" len="sm"/>
              <a:tailEnd type="none" w="sm" len="sm"/>
            </a:ln>
          </p:spPr>
        </p:cxnSp>
      </p:grpSp>
    </p:spTree>
    <p:extLst>
      <p:ext uri="{BB962C8B-B14F-4D97-AF65-F5344CB8AC3E}">
        <p14:creationId xmlns:p14="http://schemas.microsoft.com/office/powerpoint/2010/main" val="2126419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641A3353-737A-6440-998F-1540F7A909E8}"/>
              </a:ext>
            </a:extLst>
          </p:cNvPr>
          <p:cNvSpPr/>
          <p:nvPr/>
        </p:nvSpPr>
        <p:spPr bwMode="auto">
          <a:xfrm>
            <a:off x="3607779" y="1597572"/>
            <a:ext cx="7606760" cy="4340774"/>
          </a:xfrm>
          <a:prstGeom prst="rect">
            <a:avLst/>
          </a:prstGeom>
          <a:solidFill>
            <a:schemeClr val="bg1">
              <a:lumMod val="95000"/>
              <a:alpha val="41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9" name="Oval 18">
            <a:extLst>
              <a:ext uri="{FF2B5EF4-FFF2-40B4-BE49-F238E27FC236}">
                <a16:creationId xmlns:a16="http://schemas.microsoft.com/office/drawing/2014/main" id="{9D5EC7B8-8447-6B4E-BC2A-B7DA8135ED24}"/>
              </a:ext>
            </a:extLst>
          </p:cNvPr>
          <p:cNvSpPr>
            <a:spLocks noChangeAspect="1"/>
          </p:cNvSpPr>
          <p:nvPr/>
        </p:nvSpPr>
        <p:spPr>
          <a:xfrm>
            <a:off x="3752079" y="3186661"/>
            <a:ext cx="65610" cy="656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1" dirty="0">
              <a:latin typeface="Calibri" panose="020F0502020204030204" pitchFamily="34" charset="0"/>
              <a:ea typeface="Segoe UI" panose="020B0502040204020203" pitchFamily="34" charset="0"/>
              <a:cs typeface="Calibri" panose="020F0502020204030204" pitchFamily="34" charset="0"/>
            </a:endParaRPr>
          </a:p>
        </p:txBody>
      </p:sp>
      <p:sp>
        <p:nvSpPr>
          <p:cNvPr id="20" name="Oval 19">
            <a:extLst>
              <a:ext uri="{FF2B5EF4-FFF2-40B4-BE49-F238E27FC236}">
                <a16:creationId xmlns:a16="http://schemas.microsoft.com/office/drawing/2014/main" id="{12A7AC38-3E10-1641-A92B-B0CF37A3120E}"/>
              </a:ext>
            </a:extLst>
          </p:cNvPr>
          <p:cNvSpPr>
            <a:spLocks noChangeAspect="1"/>
          </p:cNvSpPr>
          <p:nvPr/>
        </p:nvSpPr>
        <p:spPr>
          <a:xfrm>
            <a:off x="5927741" y="3180174"/>
            <a:ext cx="65610" cy="656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1" dirty="0">
              <a:latin typeface="Calibri" panose="020F0502020204030204" pitchFamily="34" charset="0"/>
              <a:ea typeface="Segoe UI" panose="020B0502040204020203" pitchFamily="34" charset="0"/>
              <a:cs typeface="Calibri" panose="020F0502020204030204" pitchFamily="34" charset="0"/>
            </a:endParaRPr>
          </a:p>
        </p:txBody>
      </p:sp>
      <p:sp>
        <p:nvSpPr>
          <p:cNvPr id="31" name="Text Placeholder 32">
            <a:extLst>
              <a:ext uri="{FF2B5EF4-FFF2-40B4-BE49-F238E27FC236}">
                <a16:creationId xmlns:a16="http://schemas.microsoft.com/office/drawing/2014/main" id="{51D20D04-8C94-F047-BB40-618D62AA6988}"/>
              </a:ext>
            </a:extLst>
          </p:cNvPr>
          <p:cNvSpPr txBox="1">
            <a:spLocks/>
          </p:cNvSpPr>
          <p:nvPr/>
        </p:nvSpPr>
        <p:spPr>
          <a:xfrm>
            <a:off x="4763546" y="2150568"/>
            <a:ext cx="2990080" cy="48847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3"/>
            <a:endParaRPr lang="en-US" sz="1250" b="1" dirty="0">
              <a:solidFill>
                <a:schemeClr val="tx1">
                  <a:lumMod val="65000"/>
                  <a:lumOff val="35000"/>
                </a:schemeClr>
              </a:solidFill>
              <a:latin typeface="Calibri" panose="020F0502020204030204" pitchFamily="34" charset="0"/>
              <a:ea typeface="Segoe UI" panose="020B0502040204020203" pitchFamily="34" charset="0"/>
              <a:cs typeface="Calibri" panose="020F0502020204030204" pitchFamily="34" charset="0"/>
            </a:endParaRPr>
          </a:p>
        </p:txBody>
      </p:sp>
      <p:sp>
        <p:nvSpPr>
          <p:cNvPr id="36" name="Google Shape;487;p52">
            <a:extLst>
              <a:ext uri="{FF2B5EF4-FFF2-40B4-BE49-F238E27FC236}">
                <a16:creationId xmlns:a16="http://schemas.microsoft.com/office/drawing/2014/main" id="{D3C9AACE-F4C3-9E49-BD16-D808DE535FCA}"/>
              </a:ext>
            </a:extLst>
          </p:cNvPr>
          <p:cNvSpPr txBox="1">
            <a:spLocks/>
          </p:cNvSpPr>
          <p:nvPr/>
        </p:nvSpPr>
        <p:spPr>
          <a:xfrm>
            <a:off x="266700" y="228600"/>
            <a:ext cx="11658400" cy="11844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61950" algn="ctr"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L="914400" marR="0" lvl="1" indent="-342900"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L="1371600" marR="0" lvl="2" indent="-323850"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L="1828800" marR="0" lvl="3"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L="2286000" marR="0" lvl="4"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L="2743200" marR="0" lvl="5"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L="3200400" marR="0" lvl="6"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L="3657600" marR="0" lvl="7"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L="4114800" marR="0" lvl="8"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pPr marL="0" indent="0" algn="l" defTabSz="1219170">
              <a:spcBef>
                <a:spcPts val="0"/>
              </a:spcBef>
              <a:buClr>
                <a:srgbClr val="000000"/>
              </a:buClr>
              <a:buSzPts val="1100"/>
            </a:pPr>
            <a:r>
              <a:rPr lang="en-IN" sz="2800" b="1" kern="0" dirty="0">
                <a:solidFill>
                  <a:srgbClr val="000000"/>
                </a:solidFill>
                <a:latin typeface="Calibri" panose="020F0502020204030204" pitchFamily="34" charset="0"/>
                <a:cs typeface="Calibri" panose="020F0502020204030204" pitchFamily="34" charset="0"/>
              </a:rPr>
              <a:t>The profitability is determined by initial investment in purchasing properties, as well as the subsequent returns from renting that property</a:t>
            </a:r>
          </a:p>
        </p:txBody>
      </p:sp>
      <p:cxnSp>
        <p:nvCxnSpPr>
          <p:cNvPr id="38" name="Straight Connector 37">
            <a:extLst>
              <a:ext uri="{FF2B5EF4-FFF2-40B4-BE49-F238E27FC236}">
                <a16:creationId xmlns:a16="http://schemas.microsoft.com/office/drawing/2014/main" id="{9C20A67D-5704-9649-BA6C-10D703B3A26B}"/>
              </a:ext>
            </a:extLst>
          </p:cNvPr>
          <p:cNvCxnSpPr>
            <a:cxnSpLocks/>
          </p:cNvCxnSpPr>
          <p:nvPr/>
        </p:nvCxnSpPr>
        <p:spPr>
          <a:xfrm flipH="1">
            <a:off x="3607777" y="1597572"/>
            <a:ext cx="3" cy="4340774"/>
          </a:xfrm>
          <a:prstGeom prst="line">
            <a:avLst/>
          </a:prstGeom>
          <a:ln>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8B27D76E-85E7-F443-AC27-06A26544C206}"/>
              </a:ext>
            </a:extLst>
          </p:cNvPr>
          <p:cNvSpPr/>
          <p:nvPr/>
        </p:nvSpPr>
        <p:spPr bwMode="auto">
          <a:xfrm>
            <a:off x="266697" y="5025124"/>
            <a:ext cx="3341080" cy="646035"/>
          </a:xfrm>
          <a:prstGeom prst="rect">
            <a:avLst/>
          </a:prstGeom>
          <a:solidFill>
            <a:schemeClr val="bg1"/>
          </a:solidFill>
          <a:ln w="63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91401" rIns="91401" bIns="91401" numCol="1" spcCol="0" rtlCol="0" fromWordArt="0" anchor="ctr" anchorCtr="0" forceAA="0" compatLnSpc="1">
            <a:prstTxWarp prst="textNoShape">
              <a:avLst/>
            </a:prstTxWarp>
            <a:noAutofit/>
          </a:bodyPr>
          <a:lstStyle/>
          <a:p>
            <a:pPr algn="ctr"/>
            <a:r>
              <a:rPr lang="en-AU" sz="2000" b="1" dirty="0">
                <a:solidFill>
                  <a:schemeClr val="tx1">
                    <a:lumMod val="75000"/>
                  </a:schemeClr>
                </a:solidFill>
                <a:latin typeface="Calibri" panose="020F0502020204030204" pitchFamily="34" charset="0"/>
                <a:cs typeface="Calibri" panose="020F0502020204030204" pitchFamily="34" charset="0"/>
              </a:rPr>
              <a:t>OMITTED VARIABLE</a:t>
            </a:r>
          </a:p>
        </p:txBody>
      </p:sp>
      <p:sp>
        <p:nvSpPr>
          <p:cNvPr id="41" name="Rectangle 40">
            <a:extLst>
              <a:ext uri="{FF2B5EF4-FFF2-40B4-BE49-F238E27FC236}">
                <a16:creationId xmlns:a16="http://schemas.microsoft.com/office/drawing/2014/main" id="{05BAA7C0-EDB6-4C4D-BC31-C34FFF67452C}"/>
              </a:ext>
            </a:extLst>
          </p:cNvPr>
          <p:cNvSpPr/>
          <p:nvPr/>
        </p:nvSpPr>
        <p:spPr bwMode="auto">
          <a:xfrm>
            <a:off x="266700" y="1750771"/>
            <a:ext cx="3341080" cy="668627"/>
          </a:xfrm>
          <a:prstGeom prst="rect">
            <a:avLst/>
          </a:prstGeom>
          <a:solidFill>
            <a:schemeClr val="bg1"/>
          </a:solidFill>
          <a:ln w="63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91401" rIns="91401" bIns="91401" numCol="1" spcCol="0" rtlCol="0" fromWordArt="0" anchor="ctr" anchorCtr="0" forceAA="0" compatLnSpc="1">
            <a:prstTxWarp prst="textNoShape">
              <a:avLst/>
            </a:prstTxWarp>
            <a:noAutofit/>
          </a:bodyPr>
          <a:lstStyle/>
          <a:p>
            <a:pPr lvl="8" algn="ctr"/>
            <a:r>
              <a:rPr lang="en-AU" sz="2000" b="1" dirty="0">
                <a:solidFill>
                  <a:schemeClr val="tx1">
                    <a:lumMod val="75000"/>
                  </a:schemeClr>
                </a:solidFill>
                <a:latin typeface="Calibri" panose="020F0502020204030204" pitchFamily="34" charset="0"/>
                <a:ea typeface="Segoe UI" panose="020B0502040204020203" pitchFamily="34" charset="0"/>
                <a:cs typeface="Calibri" panose="020F0502020204030204" pitchFamily="34" charset="0"/>
              </a:rPr>
              <a:t>NO BASELINE FOR BENCHMARKING</a:t>
            </a:r>
          </a:p>
        </p:txBody>
      </p:sp>
      <p:sp>
        <p:nvSpPr>
          <p:cNvPr id="15" name="Rounded Rectangle 7">
            <a:extLst>
              <a:ext uri="{FF2B5EF4-FFF2-40B4-BE49-F238E27FC236}">
                <a16:creationId xmlns:a16="http://schemas.microsoft.com/office/drawing/2014/main" id="{A88838BD-646A-804B-9F38-29882604B62A}"/>
              </a:ext>
            </a:extLst>
          </p:cNvPr>
          <p:cNvSpPr/>
          <p:nvPr/>
        </p:nvSpPr>
        <p:spPr bwMode="auto">
          <a:xfrm>
            <a:off x="3784884" y="1772683"/>
            <a:ext cx="6846809" cy="633629"/>
          </a:xfrm>
          <a:prstGeom prst="roundRect">
            <a:avLst/>
          </a:prstGeom>
          <a:solidFill>
            <a:sysClr val="window" lastClr="FFFFFF"/>
          </a:solidFill>
          <a:ln w="3175" cap="flat" cmpd="sng" algn="ctr">
            <a:solidFill>
              <a:schemeClr val="tx1">
                <a:lumMod val="60000"/>
                <a:lumOff val="40000"/>
              </a:schemeClr>
            </a:solidFill>
            <a:prstDash val="solid"/>
            <a:headEnd type="none" w="med" len="med"/>
            <a:tailEnd type="none" w="med" len="med"/>
          </a:ln>
          <a:effectLst/>
        </p:spPr>
        <p:txBody>
          <a:bodyPr vert="horz" wrap="square" lIns="45720" tIns="45720" rIns="45720" bIns="45720" numCol="1" rtlCol="0" anchor="ctr" anchorCtr="0" compatLnSpc="1">
            <a:prstTxWarp prst="textNoShape">
              <a:avLst/>
            </a:prstTxWarp>
          </a:bodyPr>
          <a:lstStyle/>
          <a:p>
            <a:r>
              <a:rPr lang="en-US" sz="1600" b="1" dirty="0">
                <a:solidFill>
                  <a:schemeClr val="tx2">
                    <a:lumMod val="25000"/>
                  </a:schemeClr>
                </a:solidFill>
                <a:latin typeface="Calibri" panose="020F0502020204030204" pitchFamily="34" charset="0"/>
                <a:ea typeface="Segoe UI" panose="020B0502040204020203" pitchFamily="34" charset="0"/>
                <a:cs typeface="Calibri" panose="020F0502020204030204" pitchFamily="34" charset="0"/>
              </a:rPr>
              <a:t>Since we do not have data of any other online teaching platform as our baseline, it’s possible that we overestimate the influence of this experiment.</a:t>
            </a:r>
          </a:p>
        </p:txBody>
      </p:sp>
      <p:sp>
        <p:nvSpPr>
          <p:cNvPr id="13" name="Rectangle 12">
            <a:extLst>
              <a:ext uri="{FF2B5EF4-FFF2-40B4-BE49-F238E27FC236}">
                <a16:creationId xmlns:a16="http://schemas.microsoft.com/office/drawing/2014/main" id="{46E31419-EDEE-8547-9D81-76195DE938D4}"/>
              </a:ext>
            </a:extLst>
          </p:cNvPr>
          <p:cNvSpPr/>
          <p:nvPr/>
        </p:nvSpPr>
        <p:spPr bwMode="auto">
          <a:xfrm>
            <a:off x="266699" y="2842222"/>
            <a:ext cx="3341080" cy="668627"/>
          </a:xfrm>
          <a:prstGeom prst="rect">
            <a:avLst/>
          </a:prstGeom>
          <a:solidFill>
            <a:schemeClr val="bg1"/>
          </a:solidFill>
          <a:ln w="63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91401" rIns="91401" bIns="91401" numCol="1" spcCol="0" rtlCol="0" fromWordArt="0" anchor="ctr" anchorCtr="0" forceAA="0" compatLnSpc="1">
            <a:prstTxWarp prst="textNoShape">
              <a:avLst/>
            </a:prstTxWarp>
            <a:noAutofit/>
          </a:bodyPr>
          <a:lstStyle/>
          <a:p>
            <a:pPr algn="ctr"/>
            <a:r>
              <a:rPr lang="en-AU" sz="2000" b="1" dirty="0">
                <a:solidFill>
                  <a:schemeClr val="tx1">
                    <a:lumMod val="75000"/>
                  </a:schemeClr>
                </a:solidFill>
                <a:latin typeface="Calibri" panose="020F0502020204030204" pitchFamily="34" charset="0"/>
                <a:ea typeface="Segoe UI" panose="020B0502040204020203" pitchFamily="34" charset="0"/>
                <a:cs typeface="Calibri" panose="020F0502020204030204" pitchFamily="34" charset="0"/>
              </a:rPr>
              <a:t>INTERFERENCE</a:t>
            </a:r>
          </a:p>
        </p:txBody>
      </p:sp>
      <p:sp>
        <p:nvSpPr>
          <p:cNvPr id="16" name="Rounded Rectangle 7">
            <a:extLst>
              <a:ext uri="{FF2B5EF4-FFF2-40B4-BE49-F238E27FC236}">
                <a16:creationId xmlns:a16="http://schemas.microsoft.com/office/drawing/2014/main" id="{AAA7944C-D4EA-AA49-AAD7-B8B60BF20577}"/>
              </a:ext>
            </a:extLst>
          </p:cNvPr>
          <p:cNvSpPr/>
          <p:nvPr/>
        </p:nvSpPr>
        <p:spPr bwMode="auto">
          <a:xfrm>
            <a:off x="3784882" y="2794408"/>
            <a:ext cx="6846806" cy="759816"/>
          </a:xfrm>
          <a:prstGeom prst="roundRect">
            <a:avLst/>
          </a:prstGeom>
          <a:solidFill>
            <a:sysClr val="window" lastClr="FFFFFF"/>
          </a:solidFill>
          <a:ln w="3175" cap="flat" cmpd="sng" algn="ctr">
            <a:solidFill>
              <a:schemeClr val="tx1">
                <a:lumMod val="60000"/>
                <a:lumOff val="40000"/>
              </a:schemeClr>
            </a:solidFill>
            <a:prstDash val="solid"/>
            <a:headEnd type="none" w="med" len="med"/>
            <a:tailEnd type="none" w="med" len="med"/>
          </a:ln>
          <a:effectLst/>
        </p:spPr>
        <p:txBody>
          <a:bodyPr vert="horz" wrap="square" lIns="45720" tIns="45720" rIns="45720" bIns="45720" numCol="1" rtlCol="0" anchor="ctr" anchorCtr="0" compatLnSpc="1">
            <a:prstTxWarp prst="textNoShape">
              <a:avLst/>
            </a:prstTxWarp>
          </a:bodyPr>
          <a:lstStyle/>
          <a:p>
            <a:r>
              <a:rPr lang="en-US" sz="1600" b="1" dirty="0">
                <a:solidFill>
                  <a:schemeClr val="tx2">
                    <a:lumMod val="25000"/>
                  </a:schemeClr>
                </a:solidFill>
                <a:latin typeface="Calibri" panose="020F0502020204030204" pitchFamily="34" charset="0"/>
                <a:ea typeface="Segoe UI" panose="020B0502040204020203" pitchFamily="34" charset="0"/>
                <a:cs typeface="Calibri" panose="020F0502020204030204" pitchFamily="34" charset="0"/>
              </a:rPr>
              <a:t>Even though the experiments are randomized, the users who are a part of the experiment might know each other. The behavior of people towards the experiments might deviate from natural free choice in that case</a:t>
            </a:r>
          </a:p>
        </p:txBody>
      </p:sp>
      <p:sp>
        <p:nvSpPr>
          <p:cNvPr id="17" name="Rounded Rectangle 16">
            <a:extLst>
              <a:ext uri="{FF2B5EF4-FFF2-40B4-BE49-F238E27FC236}">
                <a16:creationId xmlns:a16="http://schemas.microsoft.com/office/drawing/2014/main" id="{4928998D-4380-3E4A-A7A7-835626B44C8A}"/>
              </a:ext>
            </a:extLst>
          </p:cNvPr>
          <p:cNvSpPr/>
          <p:nvPr/>
        </p:nvSpPr>
        <p:spPr bwMode="auto">
          <a:xfrm>
            <a:off x="354940" y="1924276"/>
            <a:ext cx="412319" cy="305172"/>
          </a:xfrm>
          <a:prstGeom prst="roundRect">
            <a:avLst/>
          </a:prstGeom>
          <a:solidFill>
            <a:schemeClr val="bg1"/>
          </a:solidFill>
          <a:ln w="3175">
            <a:solidFill>
              <a:schemeClr val="bg2">
                <a:lumMod val="75000"/>
              </a:schemeClr>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algn="ctr" eaLnBrk="1" hangingPunct="1">
              <a:spcBef>
                <a:spcPct val="100000"/>
              </a:spcBef>
              <a:buClrTx/>
            </a:pPr>
            <a:r>
              <a:rPr lang="en-US" sz="1600" b="1" dirty="0">
                <a:solidFill>
                  <a:srgbClr val="006666"/>
                </a:solidFill>
                <a:latin typeface="Calibri" panose="020F0502020204030204" pitchFamily="34" charset="0"/>
                <a:cs typeface="Calibri" panose="020F0502020204030204" pitchFamily="34" charset="0"/>
              </a:rPr>
              <a:t>1</a:t>
            </a:r>
          </a:p>
        </p:txBody>
      </p:sp>
      <p:sp>
        <p:nvSpPr>
          <p:cNvPr id="18" name="Rounded Rectangle 17">
            <a:extLst>
              <a:ext uri="{FF2B5EF4-FFF2-40B4-BE49-F238E27FC236}">
                <a16:creationId xmlns:a16="http://schemas.microsoft.com/office/drawing/2014/main" id="{69C3E1C7-8F8A-9B4E-9570-8476BD71A95E}"/>
              </a:ext>
            </a:extLst>
          </p:cNvPr>
          <p:cNvSpPr/>
          <p:nvPr/>
        </p:nvSpPr>
        <p:spPr bwMode="auto">
          <a:xfrm>
            <a:off x="354938" y="3023949"/>
            <a:ext cx="412319" cy="305172"/>
          </a:xfrm>
          <a:prstGeom prst="roundRect">
            <a:avLst/>
          </a:prstGeom>
          <a:solidFill>
            <a:schemeClr val="bg1"/>
          </a:solidFill>
          <a:ln w="3175">
            <a:solidFill>
              <a:schemeClr val="bg2">
                <a:lumMod val="75000"/>
              </a:schemeClr>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algn="ctr" eaLnBrk="1" hangingPunct="1">
              <a:spcBef>
                <a:spcPct val="100000"/>
              </a:spcBef>
              <a:buClrTx/>
            </a:pPr>
            <a:r>
              <a:rPr lang="en-US" sz="1600" b="1" dirty="0">
                <a:solidFill>
                  <a:srgbClr val="006666"/>
                </a:solidFill>
                <a:latin typeface="Calibri" panose="020F0502020204030204" pitchFamily="34" charset="0"/>
                <a:cs typeface="Calibri" panose="020F0502020204030204" pitchFamily="34" charset="0"/>
              </a:rPr>
              <a:t>2</a:t>
            </a:r>
          </a:p>
        </p:txBody>
      </p:sp>
      <p:sp>
        <p:nvSpPr>
          <p:cNvPr id="22" name="Rectangle 21">
            <a:extLst>
              <a:ext uri="{FF2B5EF4-FFF2-40B4-BE49-F238E27FC236}">
                <a16:creationId xmlns:a16="http://schemas.microsoft.com/office/drawing/2014/main" id="{54180105-6E86-BF46-B8D0-04C9E13355A1}"/>
              </a:ext>
            </a:extLst>
          </p:cNvPr>
          <p:cNvSpPr/>
          <p:nvPr/>
        </p:nvSpPr>
        <p:spPr bwMode="auto">
          <a:xfrm>
            <a:off x="266697" y="3933673"/>
            <a:ext cx="3341080" cy="668627"/>
          </a:xfrm>
          <a:prstGeom prst="rect">
            <a:avLst/>
          </a:prstGeom>
          <a:solidFill>
            <a:schemeClr val="bg1"/>
          </a:solidFill>
          <a:ln w="63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91401" rIns="91401" bIns="91401" numCol="1" spcCol="0" rtlCol="0" fromWordArt="0" anchor="ctr" anchorCtr="0" forceAA="0" compatLnSpc="1">
            <a:prstTxWarp prst="textNoShape">
              <a:avLst/>
            </a:prstTxWarp>
            <a:noAutofit/>
          </a:bodyPr>
          <a:lstStyle/>
          <a:p>
            <a:pPr algn="ctr"/>
            <a:r>
              <a:rPr lang="en-AU" sz="2000" b="1" dirty="0">
                <a:solidFill>
                  <a:schemeClr val="tx1">
                    <a:lumMod val="75000"/>
                  </a:schemeClr>
                </a:solidFill>
                <a:latin typeface="Calibri" panose="020F0502020204030204" pitchFamily="34" charset="0"/>
                <a:cs typeface="Calibri" panose="020F0502020204030204" pitchFamily="34" charset="0"/>
              </a:rPr>
              <a:t>MEASUREMENT </a:t>
            </a:r>
          </a:p>
          <a:p>
            <a:pPr algn="ctr"/>
            <a:r>
              <a:rPr lang="en-AU" sz="2000" b="1" dirty="0">
                <a:solidFill>
                  <a:schemeClr val="tx1">
                    <a:lumMod val="75000"/>
                  </a:schemeClr>
                </a:solidFill>
                <a:latin typeface="Calibri" panose="020F0502020204030204" pitchFamily="34" charset="0"/>
                <a:cs typeface="Calibri" panose="020F0502020204030204" pitchFamily="34" charset="0"/>
              </a:rPr>
              <a:t>ERROR</a:t>
            </a:r>
          </a:p>
        </p:txBody>
      </p:sp>
      <p:sp>
        <p:nvSpPr>
          <p:cNvPr id="21" name="Rounded Rectangle 20">
            <a:extLst>
              <a:ext uri="{FF2B5EF4-FFF2-40B4-BE49-F238E27FC236}">
                <a16:creationId xmlns:a16="http://schemas.microsoft.com/office/drawing/2014/main" id="{7A73B869-332A-3F43-AA29-EDA555FEADA5}"/>
              </a:ext>
            </a:extLst>
          </p:cNvPr>
          <p:cNvSpPr/>
          <p:nvPr/>
        </p:nvSpPr>
        <p:spPr bwMode="auto">
          <a:xfrm>
            <a:off x="354937" y="4118814"/>
            <a:ext cx="412319" cy="305172"/>
          </a:xfrm>
          <a:prstGeom prst="roundRect">
            <a:avLst/>
          </a:prstGeom>
          <a:solidFill>
            <a:schemeClr val="bg1"/>
          </a:solidFill>
          <a:ln w="3175">
            <a:solidFill>
              <a:schemeClr val="bg2">
                <a:lumMod val="75000"/>
              </a:schemeClr>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algn="ctr" eaLnBrk="1" hangingPunct="1">
              <a:spcBef>
                <a:spcPct val="100000"/>
              </a:spcBef>
              <a:buClrTx/>
            </a:pPr>
            <a:r>
              <a:rPr lang="en-US" sz="1600" b="1" dirty="0">
                <a:solidFill>
                  <a:srgbClr val="006666"/>
                </a:solidFill>
                <a:latin typeface="Calibri" panose="020F0502020204030204" pitchFamily="34" charset="0"/>
                <a:cs typeface="Calibri" panose="020F0502020204030204" pitchFamily="34" charset="0"/>
              </a:rPr>
              <a:t>3</a:t>
            </a:r>
          </a:p>
        </p:txBody>
      </p:sp>
      <p:sp>
        <p:nvSpPr>
          <p:cNvPr id="23" name="Rounded Rectangle 7">
            <a:extLst>
              <a:ext uri="{FF2B5EF4-FFF2-40B4-BE49-F238E27FC236}">
                <a16:creationId xmlns:a16="http://schemas.microsoft.com/office/drawing/2014/main" id="{1387C292-3740-7F4A-9645-AAB821388BE4}"/>
              </a:ext>
            </a:extLst>
          </p:cNvPr>
          <p:cNvSpPr/>
          <p:nvPr/>
        </p:nvSpPr>
        <p:spPr bwMode="auto">
          <a:xfrm>
            <a:off x="3784882" y="3890265"/>
            <a:ext cx="6846804" cy="759816"/>
          </a:xfrm>
          <a:prstGeom prst="roundRect">
            <a:avLst/>
          </a:prstGeom>
          <a:solidFill>
            <a:sysClr val="window" lastClr="FFFFFF"/>
          </a:solidFill>
          <a:ln w="3175" cap="flat" cmpd="sng" algn="ctr">
            <a:solidFill>
              <a:schemeClr val="tx1">
                <a:lumMod val="60000"/>
                <a:lumOff val="40000"/>
              </a:schemeClr>
            </a:solidFill>
            <a:prstDash val="solid"/>
            <a:headEnd type="none" w="med" len="med"/>
            <a:tailEnd type="none" w="med" len="med"/>
          </a:ln>
          <a:effectLst/>
        </p:spPr>
        <p:txBody>
          <a:bodyPr vert="horz" wrap="square" lIns="45720" tIns="45720" rIns="45720" bIns="45720" numCol="1" rtlCol="0" anchor="ctr" anchorCtr="0" compatLnSpc="1">
            <a:prstTxWarp prst="textNoShape">
              <a:avLst/>
            </a:prstTxWarp>
          </a:bodyPr>
          <a:lstStyle/>
          <a:p>
            <a:r>
              <a:rPr lang="en-US" sz="1600" b="1" dirty="0">
                <a:solidFill>
                  <a:schemeClr val="tx2">
                    <a:lumMod val="25000"/>
                  </a:schemeClr>
                </a:solidFill>
                <a:latin typeface="Calibri" panose="020F0502020204030204" pitchFamily="34" charset="0"/>
                <a:ea typeface="Segoe UI" panose="020B0502040204020203" pitchFamily="34" charset="0"/>
                <a:cs typeface="Calibri" panose="020F0502020204030204" pitchFamily="34" charset="0"/>
              </a:rPr>
              <a:t>Some users may pay for the courses after free trial if they forget to cancel the enrollment. This might lead to measurement error of one of our independent variables, which is enrollment.</a:t>
            </a:r>
          </a:p>
        </p:txBody>
      </p:sp>
      <p:sp>
        <p:nvSpPr>
          <p:cNvPr id="24" name="Rounded Rectangle 23">
            <a:extLst>
              <a:ext uri="{FF2B5EF4-FFF2-40B4-BE49-F238E27FC236}">
                <a16:creationId xmlns:a16="http://schemas.microsoft.com/office/drawing/2014/main" id="{892ABCBA-0730-174F-B220-37EBFC6DE841}"/>
              </a:ext>
            </a:extLst>
          </p:cNvPr>
          <p:cNvSpPr/>
          <p:nvPr/>
        </p:nvSpPr>
        <p:spPr bwMode="auto">
          <a:xfrm>
            <a:off x="354936" y="5195555"/>
            <a:ext cx="412319" cy="305172"/>
          </a:xfrm>
          <a:prstGeom prst="roundRect">
            <a:avLst/>
          </a:prstGeom>
          <a:solidFill>
            <a:schemeClr val="bg1"/>
          </a:solidFill>
          <a:ln w="3175">
            <a:solidFill>
              <a:schemeClr val="bg2">
                <a:lumMod val="75000"/>
              </a:schemeClr>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algn="ctr" eaLnBrk="1" hangingPunct="1">
              <a:spcBef>
                <a:spcPct val="100000"/>
              </a:spcBef>
              <a:buClrTx/>
            </a:pPr>
            <a:r>
              <a:rPr lang="en-US" sz="1600" b="1" dirty="0">
                <a:solidFill>
                  <a:srgbClr val="006666"/>
                </a:solidFill>
                <a:latin typeface="Calibri" panose="020F0502020204030204" pitchFamily="34" charset="0"/>
                <a:cs typeface="Calibri" panose="020F0502020204030204" pitchFamily="34" charset="0"/>
              </a:rPr>
              <a:t>4</a:t>
            </a:r>
          </a:p>
        </p:txBody>
      </p:sp>
      <p:sp>
        <p:nvSpPr>
          <p:cNvPr id="25" name="Rounded Rectangle 7">
            <a:extLst>
              <a:ext uri="{FF2B5EF4-FFF2-40B4-BE49-F238E27FC236}">
                <a16:creationId xmlns:a16="http://schemas.microsoft.com/office/drawing/2014/main" id="{22A364CC-2E20-4E4D-9E10-C08CEC6A540D}"/>
              </a:ext>
            </a:extLst>
          </p:cNvPr>
          <p:cNvSpPr/>
          <p:nvPr/>
        </p:nvSpPr>
        <p:spPr bwMode="auto">
          <a:xfrm>
            <a:off x="3784881" y="4968233"/>
            <a:ext cx="6846795" cy="759816"/>
          </a:xfrm>
          <a:prstGeom prst="roundRect">
            <a:avLst/>
          </a:prstGeom>
          <a:solidFill>
            <a:sysClr val="window" lastClr="FFFFFF"/>
          </a:solidFill>
          <a:ln w="3175" cap="flat" cmpd="sng" algn="ctr">
            <a:solidFill>
              <a:schemeClr val="tx1">
                <a:lumMod val="60000"/>
                <a:lumOff val="40000"/>
              </a:schemeClr>
            </a:solidFill>
            <a:prstDash val="solid"/>
            <a:headEnd type="none" w="med" len="med"/>
            <a:tailEnd type="none" w="med" len="med"/>
          </a:ln>
          <a:effectLst/>
        </p:spPr>
        <p:txBody>
          <a:bodyPr vert="horz" wrap="square" lIns="45720" tIns="45720" rIns="45720" bIns="45720" numCol="1" rtlCol="0" anchor="ctr" anchorCtr="0" compatLnSpc="1">
            <a:prstTxWarp prst="textNoShape">
              <a:avLst/>
            </a:prstTxWarp>
          </a:bodyPr>
          <a:lstStyle/>
          <a:p>
            <a:r>
              <a:rPr lang="en-US" sz="1600" b="1" dirty="0">
                <a:solidFill>
                  <a:schemeClr val="tx2">
                    <a:lumMod val="25000"/>
                  </a:schemeClr>
                </a:solidFill>
                <a:latin typeface="Calibri" panose="020F0502020204030204" pitchFamily="34" charset="0"/>
                <a:ea typeface="Segoe UI" panose="020B0502040204020203" pitchFamily="34" charset="0"/>
                <a:cs typeface="Calibri" panose="020F0502020204030204" pitchFamily="34" charset="0"/>
              </a:rPr>
              <a:t>There might be other unaccounted variables which influence the three performance evaluation metrics, for example inequitable exposure of test and control populations to some advertising campaigns run by Udacity</a:t>
            </a:r>
          </a:p>
        </p:txBody>
      </p:sp>
    </p:spTree>
    <p:extLst>
      <p:ext uri="{BB962C8B-B14F-4D97-AF65-F5344CB8AC3E}">
        <p14:creationId xmlns:p14="http://schemas.microsoft.com/office/powerpoint/2010/main" val="3203139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53"/>
          <p:cNvSpPr txBox="1">
            <a:spLocks noGrp="1"/>
          </p:cNvSpPr>
          <p:nvPr>
            <p:ph type="body" idx="1"/>
          </p:nvPr>
        </p:nvSpPr>
        <p:spPr>
          <a:xfrm>
            <a:off x="4876800" y="1143000"/>
            <a:ext cx="2438400" cy="2438400"/>
          </a:xfrm>
          <a:prstGeom prst="rect">
            <a:avLst/>
          </a:prstGeom>
          <a:noFill/>
          <a:ln>
            <a:noFill/>
          </a:ln>
        </p:spPr>
        <p:txBody>
          <a:bodyPr spcFirstLastPara="1" wrap="square" lIns="91433" tIns="45700" rIns="91433" bIns="45700" anchor="ctr" anchorCtr="0">
            <a:noAutofit/>
          </a:bodyPr>
          <a:lstStyle/>
          <a:p>
            <a:pPr marL="0" indent="0">
              <a:spcBef>
                <a:spcPts val="0"/>
              </a:spcBef>
            </a:pPr>
            <a:r>
              <a:rPr lang="en" sz="6400">
                <a:latin typeface="Calibri"/>
                <a:ea typeface="Calibri"/>
                <a:cs typeface="Calibri"/>
                <a:sym typeface="Calibri"/>
              </a:rPr>
              <a:t>2</a:t>
            </a:r>
            <a:endParaRPr sz="6400">
              <a:latin typeface="Calibri"/>
              <a:ea typeface="Calibri"/>
              <a:cs typeface="Calibri"/>
              <a:sym typeface="Calibri"/>
            </a:endParaRPr>
          </a:p>
        </p:txBody>
      </p:sp>
      <p:sp>
        <p:nvSpPr>
          <p:cNvPr id="494" name="Google Shape;494;p53"/>
          <p:cNvSpPr txBox="1">
            <a:spLocks noGrp="1"/>
          </p:cNvSpPr>
          <p:nvPr>
            <p:ph type="body" idx="2"/>
          </p:nvPr>
        </p:nvSpPr>
        <p:spPr>
          <a:xfrm>
            <a:off x="266700" y="5181600"/>
            <a:ext cx="11658400" cy="1184400"/>
          </a:xfrm>
          <a:prstGeom prst="rect">
            <a:avLst/>
          </a:prstGeom>
          <a:noFill/>
          <a:ln>
            <a:noFill/>
          </a:ln>
        </p:spPr>
        <p:txBody>
          <a:bodyPr spcFirstLastPara="1" wrap="square" lIns="91433" tIns="45700" rIns="91433" bIns="45700" anchor="ctr" anchorCtr="0">
            <a:noAutofit/>
          </a:bodyPr>
          <a:lstStyle/>
          <a:p>
            <a:pPr marL="0" indent="0">
              <a:spcBef>
                <a:spcPts val="0"/>
              </a:spcBef>
            </a:pPr>
            <a:r>
              <a:rPr lang="en" sz="4000" dirty="0">
                <a:latin typeface="Calibri"/>
                <a:ea typeface="Calibri"/>
                <a:cs typeface="Calibri"/>
                <a:sym typeface="Calibri"/>
              </a:rPr>
              <a:t>Analysis of Experiment</a:t>
            </a:r>
            <a:endParaRPr sz="4000" dirty="0">
              <a:latin typeface="Calibri"/>
              <a:ea typeface="Calibri"/>
              <a:cs typeface="Calibri"/>
              <a:sym typeface="Calibri"/>
            </a:endParaRPr>
          </a:p>
        </p:txBody>
      </p:sp>
      <p:grpSp>
        <p:nvGrpSpPr>
          <p:cNvPr id="495" name="Google Shape;495;p53"/>
          <p:cNvGrpSpPr/>
          <p:nvPr/>
        </p:nvGrpSpPr>
        <p:grpSpPr>
          <a:xfrm>
            <a:off x="3790951" y="4038600"/>
            <a:ext cx="4610100" cy="0"/>
            <a:chOff x="4057650" y="2133600"/>
            <a:chExt cx="4610100" cy="0"/>
          </a:xfrm>
        </p:grpSpPr>
        <p:cxnSp>
          <p:nvCxnSpPr>
            <p:cNvPr id="496" name="Google Shape;496;p53"/>
            <p:cNvCxnSpPr/>
            <p:nvPr/>
          </p:nvCxnSpPr>
          <p:spPr>
            <a:xfrm>
              <a:off x="4057650" y="2133600"/>
              <a:ext cx="1371600" cy="0"/>
            </a:xfrm>
            <a:prstGeom prst="straightConnector1">
              <a:avLst/>
            </a:prstGeom>
            <a:solidFill>
              <a:srgbClr val="FFFFFF"/>
            </a:solidFill>
            <a:ln w="57150" cap="flat" cmpd="sng">
              <a:solidFill>
                <a:srgbClr val="F0F0F0"/>
              </a:solidFill>
              <a:prstDash val="solid"/>
              <a:round/>
              <a:headEnd type="none" w="sm" len="sm"/>
              <a:tailEnd type="none" w="sm" len="sm"/>
            </a:ln>
          </p:spPr>
        </p:cxnSp>
        <p:cxnSp>
          <p:nvCxnSpPr>
            <p:cNvPr id="497" name="Google Shape;497;p53"/>
            <p:cNvCxnSpPr/>
            <p:nvPr/>
          </p:nvCxnSpPr>
          <p:spPr>
            <a:xfrm>
              <a:off x="5676900" y="2133600"/>
              <a:ext cx="1371600" cy="0"/>
            </a:xfrm>
            <a:prstGeom prst="straightConnector1">
              <a:avLst/>
            </a:prstGeom>
            <a:solidFill>
              <a:srgbClr val="FFFFFF"/>
            </a:solidFill>
            <a:ln w="57150" cap="flat" cmpd="sng">
              <a:solidFill>
                <a:srgbClr val="E06666"/>
              </a:solidFill>
              <a:prstDash val="solid"/>
              <a:round/>
              <a:headEnd type="none" w="sm" len="sm"/>
              <a:tailEnd type="none" w="sm" len="sm"/>
            </a:ln>
          </p:spPr>
        </p:cxnSp>
        <p:cxnSp>
          <p:nvCxnSpPr>
            <p:cNvPr id="498" name="Google Shape;498;p53"/>
            <p:cNvCxnSpPr/>
            <p:nvPr/>
          </p:nvCxnSpPr>
          <p:spPr>
            <a:xfrm>
              <a:off x="7296150" y="2133600"/>
              <a:ext cx="1371600" cy="0"/>
            </a:xfrm>
            <a:prstGeom prst="straightConnector1">
              <a:avLst/>
            </a:prstGeom>
            <a:solidFill>
              <a:srgbClr val="FFFFFF"/>
            </a:solidFill>
            <a:ln w="57150" cap="flat" cmpd="sng">
              <a:solidFill>
                <a:srgbClr val="F0F0F0"/>
              </a:solidFill>
              <a:prstDash val="solid"/>
              <a:round/>
              <a:headEnd type="none" w="sm" len="sm"/>
              <a:tailEnd type="none" w="sm" len="sm"/>
            </a:ln>
          </p:spPr>
        </p:cxnSp>
      </p:grpSp>
      <p:sp>
        <p:nvSpPr>
          <p:cNvPr id="8" name="Rectangle 7">
            <a:extLst>
              <a:ext uri="{FF2B5EF4-FFF2-40B4-BE49-F238E27FC236}">
                <a16:creationId xmlns:a16="http://schemas.microsoft.com/office/drawing/2014/main" id="{1F6DF3C3-F23C-044E-84D6-AE058ABF23EB}"/>
              </a:ext>
            </a:extLst>
          </p:cNvPr>
          <p:cNvSpPr/>
          <p:nvPr/>
        </p:nvSpPr>
        <p:spPr bwMode="auto">
          <a:xfrm>
            <a:off x="1637632" y="6237888"/>
            <a:ext cx="1944000" cy="432000"/>
          </a:xfrm>
          <a:prstGeom prst="rect">
            <a:avLst/>
          </a:prstGeom>
          <a:solidFill>
            <a:srgbClr val="FFFFFF"/>
          </a:solidFill>
          <a:ln w="6350" cap="flat" cmpd="sng" algn="ctr">
            <a:solidFill>
              <a:srgbClr val="000000">
                <a:lumMod val="20000"/>
                <a:lumOff val="80000"/>
              </a:srgbClr>
            </a:solidFill>
            <a:prstDash val="solid"/>
            <a:headEnd type="none" w="med" len="med"/>
            <a:tailEnd type="none" w="med" len="med"/>
          </a:ln>
          <a:effectLst/>
        </p:spPr>
        <p:txBody>
          <a:bodyPr rot="0" spcFirstLastPara="0" vertOverflow="overflow" horzOverflow="overflow" vert="horz" wrap="square" lIns="91401" tIns="91401" rIns="91401" bIns="91401" numCol="1" spcCol="0" rtlCol="0" fromWordArt="0" anchor="ctr" anchorCtr="0" forceAA="0" compatLnSpc="1">
            <a:prstTxWarp prst="textNoShape">
              <a:avLst/>
            </a:prstTxWarp>
            <a:noAutofit/>
          </a:bodyPr>
          <a:lstStyle/>
          <a:p>
            <a:pPr algn="ctr" defTabSz="914165">
              <a:lnSpc>
                <a:spcPct val="90000"/>
              </a:lnSpc>
              <a:buClrTx/>
            </a:pPr>
            <a:r>
              <a:rPr lang="en-US" sz="1600" b="1" spc="300" dirty="0">
                <a:solidFill>
                  <a:srgbClr val="000000">
                    <a:lumMod val="75000"/>
                    <a:lumOff val="25000"/>
                  </a:srgbClr>
                </a:solidFill>
                <a:latin typeface="Calibri" panose="020F0502020204030204" pitchFamily="34" charset="0"/>
                <a:ea typeface="+mn-ea"/>
                <a:cs typeface="Calibri" panose="020F0502020204030204" pitchFamily="34" charset="0"/>
              </a:rPr>
              <a:t>DATASET/</a:t>
            </a:r>
          </a:p>
          <a:p>
            <a:pPr algn="ctr" defTabSz="914165">
              <a:lnSpc>
                <a:spcPct val="90000"/>
              </a:lnSpc>
              <a:buClrTx/>
            </a:pPr>
            <a:r>
              <a:rPr lang="en-US" sz="1600" b="1" spc="300" dirty="0">
                <a:solidFill>
                  <a:srgbClr val="000000">
                    <a:lumMod val="75000"/>
                    <a:lumOff val="25000"/>
                  </a:srgbClr>
                </a:solidFill>
                <a:latin typeface="Calibri" panose="020F0502020204030204" pitchFamily="34" charset="0"/>
                <a:ea typeface="+mn-ea"/>
                <a:cs typeface="Calibri" panose="020F0502020204030204" pitchFamily="34" charset="0"/>
              </a:rPr>
              <a:t>MEASURES</a:t>
            </a:r>
          </a:p>
        </p:txBody>
      </p:sp>
      <p:sp>
        <p:nvSpPr>
          <p:cNvPr id="9" name="Rectangle 8">
            <a:extLst>
              <a:ext uri="{FF2B5EF4-FFF2-40B4-BE49-F238E27FC236}">
                <a16:creationId xmlns:a16="http://schemas.microsoft.com/office/drawing/2014/main" id="{3FE19046-1BBB-8F4A-935A-8B71C2723DBC}"/>
              </a:ext>
            </a:extLst>
          </p:cNvPr>
          <p:cNvSpPr/>
          <p:nvPr/>
        </p:nvSpPr>
        <p:spPr bwMode="auto">
          <a:xfrm>
            <a:off x="3860449" y="6237888"/>
            <a:ext cx="2587808" cy="432000"/>
          </a:xfrm>
          <a:prstGeom prst="rect">
            <a:avLst/>
          </a:prstGeom>
          <a:solidFill>
            <a:srgbClr val="FFFFFF"/>
          </a:solidFill>
          <a:ln w="6350" cap="flat" cmpd="sng" algn="ctr">
            <a:solidFill>
              <a:srgbClr val="000000">
                <a:lumMod val="20000"/>
                <a:lumOff val="80000"/>
              </a:srgbClr>
            </a:solidFill>
            <a:prstDash val="solid"/>
            <a:headEnd type="none" w="med" len="med"/>
            <a:tailEnd type="none" w="med" len="med"/>
          </a:ln>
          <a:effectLst/>
        </p:spPr>
        <p:txBody>
          <a:bodyPr rot="0" spcFirstLastPara="0" vertOverflow="overflow" horzOverflow="overflow" vert="horz" wrap="square" lIns="91401" tIns="91401" rIns="91401" bIns="91401" numCol="1" spcCol="0" rtlCol="0" fromWordArt="0" anchor="ctr" anchorCtr="0" forceAA="0" compatLnSpc="1">
            <a:prstTxWarp prst="textNoShape">
              <a:avLst/>
            </a:prstTxWarp>
            <a:noAutofit/>
          </a:bodyPr>
          <a:lstStyle/>
          <a:p>
            <a:pPr algn="ctr" defTabSz="914165">
              <a:lnSpc>
                <a:spcPct val="90000"/>
              </a:lnSpc>
              <a:buClrTx/>
            </a:pPr>
            <a:r>
              <a:rPr lang="en-US" sz="1600" b="1" spc="300" dirty="0">
                <a:solidFill>
                  <a:srgbClr val="000000">
                    <a:lumMod val="75000"/>
                    <a:lumOff val="25000"/>
                  </a:srgbClr>
                </a:solidFill>
                <a:latin typeface="Calibri" panose="020F0502020204030204" pitchFamily="34" charset="0"/>
                <a:ea typeface="+mn-ea"/>
                <a:cs typeface="Calibri" panose="020F0502020204030204" pitchFamily="34" charset="0"/>
              </a:rPr>
              <a:t>METHODS: </a:t>
            </a:r>
          </a:p>
          <a:p>
            <a:pPr algn="ctr" defTabSz="914165">
              <a:lnSpc>
                <a:spcPct val="90000"/>
              </a:lnSpc>
              <a:buClrTx/>
            </a:pPr>
            <a:r>
              <a:rPr lang="en-US" sz="1600" b="1" spc="300" dirty="0">
                <a:solidFill>
                  <a:srgbClr val="000000">
                    <a:lumMod val="75000"/>
                    <a:lumOff val="25000"/>
                  </a:srgbClr>
                </a:solidFill>
                <a:latin typeface="Calibri" panose="020F0502020204030204" pitchFamily="34" charset="0"/>
                <a:ea typeface="+mn-ea"/>
                <a:cs typeface="Calibri" panose="020F0502020204030204" pitchFamily="34" charset="0"/>
              </a:rPr>
              <a:t>CAUSAL ANALYSIS</a:t>
            </a:r>
          </a:p>
        </p:txBody>
      </p:sp>
      <p:sp>
        <p:nvSpPr>
          <p:cNvPr id="10" name="Rectangle 9">
            <a:extLst>
              <a:ext uri="{FF2B5EF4-FFF2-40B4-BE49-F238E27FC236}">
                <a16:creationId xmlns:a16="http://schemas.microsoft.com/office/drawing/2014/main" id="{AD777D22-6A84-0348-9223-B792D3EF26BD}"/>
              </a:ext>
            </a:extLst>
          </p:cNvPr>
          <p:cNvSpPr/>
          <p:nvPr/>
        </p:nvSpPr>
        <p:spPr bwMode="auto">
          <a:xfrm>
            <a:off x="6727074" y="6237888"/>
            <a:ext cx="1944000" cy="432000"/>
          </a:xfrm>
          <a:prstGeom prst="rect">
            <a:avLst/>
          </a:prstGeom>
          <a:solidFill>
            <a:srgbClr val="FFFFFF"/>
          </a:solidFill>
          <a:ln w="6350" cap="flat" cmpd="sng" algn="ctr">
            <a:solidFill>
              <a:srgbClr val="000000">
                <a:lumMod val="20000"/>
                <a:lumOff val="80000"/>
              </a:srgbClr>
            </a:solidFill>
            <a:prstDash val="solid"/>
            <a:headEnd type="none" w="med" len="med"/>
            <a:tailEnd type="none" w="med" len="med"/>
          </a:ln>
          <a:effectLst/>
        </p:spPr>
        <p:txBody>
          <a:bodyPr rot="0" spcFirstLastPara="0" vertOverflow="overflow" horzOverflow="overflow" vert="horz" wrap="square" lIns="91401" tIns="91401" rIns="91401" bIns="91401" numCol="1" spcCol="0" rtlCol="0" fromWordArt="0" anchor="ctr" anchorCtr="0" forceAA="0" compatLnSpc="1">
            <a:prstTxWarp prst="textNoShape">
              <a:avLst/>
            </a:prstTxWarp>
            <a:noAutofit/>
          </a:bodyPr>
          <a:lstStyle/>
          <a:p>
            <a:pPr marL="0" marR="0" lvl="0" indent="0" algn="ctr" defTabSz="914165" eaLnBrk="1" fontAlgn="auto" latinLnBrk="0" hangingPunct="1">
              <a:lnSpc>
                <a:spcPct val="90000"/>
              </a:lnSpc>
              <a:spcBef>
                <a:spcPts val="0"/>
              </a:spcBef>
              <a:spcAft>
                <a:spcPts val="0"/>
              </a:spcAft>
              <a:buClrTx/>
              <a:buSzTx/>
              <a:buFontTx/>
              <a:buNone/>
              <a:tabLst/>
              <a:defRPr/>
            </a:pPr>
            <a:r>
              <a:rPr kumimoji="0" lang="en-US" sz="1600" b="1" i="0" u="none" strike="noStrike" kern="0" cap="none" spc="300" normalizeH="0" baseline="0" noProof="0" dirty="0">
                <a:ln>
                  <a:noFill/>
                </a:ln>
                <a:solidFill>
                  <a:srgbClr val="000000">
                    <a:lumMod val="75000"/>
                    <a:lumOff val="25000"/>
                  </a:srgbClr>
                </a:solidFill>
                <a:effectLst/>
                <a:uLnTx/>
                <a:uFillTx/>
                <a:latin typeface="Calibri" panose="020F0502020204030204" pitchFamily="34" charset="0"/>
                <a:ea typeface="+mn-ea"/>
                <a:cs typeface="Calibri" panose="020F0502020204030204" pitchFamily="34" charset="0"/>
              </a:rPr>
              <a:t>RESULTS</a:t>
            </a:r>
          </a:p>
        </p:txBody>
      </p:sp>
      <p:sp>
        <p:nvSpPr>
          <p:cNvPr id="11" name="Rectangle 10">
            <a:extLst>
              <a:ext uri="{FF2B5EF4-FFF2-40B4-BE49-F238E27FC236}">
                <a16:creationId xmlns:a16="http://schemas.microsoft.com/office/drawing/2014/main" id="{3AD01B88-FB31-C046-B9C9-2B280C341EDA}"/>
              </a:ext>
            </a:extLst>
          </p:cNvPr>
          <p:cNvSpPr/>
          <p:nvPr/>
        </p:nvSpPr>
        <p:spPr bwMode="auto">
          <a:xfrm>
            <a:off x="8949891" y="6237888"/>
            <a:ext cx="1944000" cy="432000"/>
          </a:xfrm>
          <a:prstGeom prst="rect">
            <a:avLst/>
          </a:prstGeom>
          <a:solidFill>
            <a:srgbClr val="FFFFFF"/>
          </a:solidFill>
          <a:ln w="6350" cap="flat" cmpd="sng" algn="ctr">
            <a:solidFill>
              <a:srgbClr val="000000">
                <a:lumMod val="20000"/>
                <a:lumOff val="80000"/>
              </a:srgbClr>
            </a:solidFill>
            <a:prstDash val="solid"/>
            <a:headEnd type="none" w="med" len="med"/>
            <a:tailEnd type="none" w="med" len="med"/>
          </a:ln>
          <a:effectLst/>
        </p:spPr>
        <p:txBody>
          <a:bodyPr rot="0" spcFirstLastPara="0" vertOverflow="overflow" horzOverflow="overflow" vert="horz" wrap="square" lIns="91401" tIns="91401" rIns="91401" bIns="91401" numCol="1" spcCol="0" rtlCol="0" fromWordArt="0" anchor="ctr" anchorCtr="0" forceAA="0" compatLnSpc="1">
            <a:prstTxWarp prst="textNoShape">
              <a:avLst/>
            </a:prstTxWarp>
            <a:noAutofit/>
          </a:bodyPr>
          <a:lstStyle/>
          <a:p>
            <a:pPr marL="0" marR="0" lvl="0" indent="0" algn="ctr" defTabSz="914165" eaLnBrk="1" fontAlgn="auto" latinLnBrk="0" hangingPunct="1">
              <a:lnSpc>
                <a:spcPct val="90000"/>
              </a:lnSpc>
              <a:spcBef>
                <a:spcPts val="0"/>
              </a:spcBef>
              <a:spcAft>
                <a:spcPts val="0"/>
              </a:spcAft>
              <a:buClrTx/>
              <a:buSzTx/>
              <a:buFontTx/>
              <a:buNone/>
              <a:tabLst/>
              <a:defRPr/>
            </a:pPr>
            <a:r>
              <a:rPr kumimoji="0" lang="en-US" sz="1600" b="1" i="0" u="none" strike="noStrike" kern="0" cap="none" spc="300" normalizeH="0" baseline="0" noProof="0" dirty="0">
                <a:ln>
                  <a:noFill/>
                </a:ln>
                <a:solidFill>
                  <a:srgbClr val="000000">
                    <a:lumMod val="75000"/>
                    <a:lumOff val="25000"/>
                  </a:srgbClr>
                </a:solidFill>
                <a:effectLst/>
                <a:uLnTx/>
                <a:uFillTx/>
                <a:latin typeface="Calibri" panose="020F0502020204030204" pitchFamily="34" charset="0"/>
                <a:ea typeface="+mn-ea"/>
                <a:cs typeface="Calibri" panose="020F0502020204030204" pitchFamily="34" charset="0"/>
              </a:rPr>
              <a:t>IMPLICATIONS</a:t>
            </a:r>
          </a:p>
        </p:txBody>
      </p:sp>
    </p:spTree>
    <p:extLst>
      <p:ext uri="{BB962C8B-B14F-4D97-AF65-F5344CB8AC3E}">
        <p14:creationId xmlns:p14="http://schemas.microsoft.com/office/powerpoint/2010/main" val="4082796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Google Shape;487;p52">
            <a:extLst>
              <a:ext uri="{FF2B5EF4-FFF2-40B4-BE49-F238E27FC236}">
                <a16:creationId xmlns:a16="http://schemas.microsoft.com/office/drawing/2014/main" id="{2EA949F1-EEF3-A049-8053-F910E68C8868}"/>
              </a:ext>
            </a:extLst>
          </p:cNvPr>
          <p:cNvSpPr txBox="1">
            <a:spLocks/>
          </p:cNvSpPr>
          <p:nvPr/>
        </p:nvSpPr>
        <p:spPr>
          <a:xfrm>
            <a:off x="534180" y="626938"/>
            <a:ext cx="11027199" cy="97210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61950" algn="ctr"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L="914400" marR="0" lvl="1" indent="-342900"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L="1371600" marR="0" lvl="2" indent="-323850"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L="1828800" marR="0" lvl="3"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L="2286000" marR="0" lvl="4"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L="2743200" marR="0" lvl="5"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L="3200400" marR="0" lvl="6"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L="3657600" marR="0" lvl="7"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L="4114800" marR="0" lvl="8"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pPr marL="0" marR="0" lvl="0" indent="0" algn="l" defTabSz="1219170" rtl="0" eaLnBrk="1" fontAlgn="auto" latinLnBrk="0" hangingPunct="1">
              <a:lnSpc>
                <a:spcPct val="90000"/>
              </a:lnSpc>
              <a:spcBef>
                <a:spcPts val="0"/>
              </a:spcBef>
              <a:spcAft>
                <a:spcPts val="0"/>
              </a:spcAft>
              <a:buClr>
                <a:srgbClr val="000000"/>
              </a:buClr>
              <a:buSzPts val="1100"/>
              <a:buFont typeface="Arial"/>
              <a:buNone/>
              <a:tabLst/>
              <a:defRPr/>
            </a:pPr>
            <a:r>
              <a:rPr kumimoji="0" lang="en-IN" sz="2800" b="1" i="0" u="none" strike="noStrike" kern="0" cap="none" spc="0" normalizeH="0" baseline="0" noProof="0" dirty="0">
                <a:ln>
                  <a:noFill/>
                </a:ln>
                <a:solidFill>
                  <a:srgbClr val="000000"/>
                </a:solidFill>
                <a:effectLst/>
                <a:uLnTx/>
                <a:uFillTx/>
                <a:latin typeface="Calibri"/>
                <a:cs typeface="Calibri"/>
                <a:sym typeface="Calibri"/>
              </a:rPr>
              <a:t>Considering the limited budget, the Facebook’s Atlas platform only gives visibility to five attributes, for measuring the efficacy of our experiment</a:t>
            </a:r>
          </a:p>
        </p:txBody>
      </p:sp>
      <p:sp>
        <p:nvSpPr>
          <p:cNvPr id="30" name="Rectangle 29">
            <a:extLst>
              <a:ext uri="{FF2B5EF4-FFF2-40B4-BE49-F238E27FC236}">
                <a16:creationId xmlns:a16="http://schemas.microsoft.com/office/drawing/2014/main" id="{BFF40DF0-975F-3946-92B8-E8242A46CD33}"/>
              </a:ext>
            </a:extLst>
          </p:cNvPr>
          <p:cNvSpPr/>
          <p:nvPr/>
        </p:nvSpPr>
        <p:spPr bwMode="auto">
          <a:xfrm>
            <a:off x="1416914" y="46407"/>
            <a:ext cx="1944000" cy="432000"/>
          </a:xfrm>
          <a:prstGeom prst="rect">
            <a:avLst/>
          </a:prstGeom>
          <a:solidFill>
            <a:schemeClr val="accent4">
              <a:lumMod val="20000"/>
              <a:lumOff val="80000"/>
            </a:schemeClr>
          </a:solidFill>
          <a:ln w="6350" cap="flat" cmpd="sng" algn="ctr">
            <a:solidFill>
              <a:srgbClr val="000000">
                <a:lumMod val="20000"/>
                <a:lumOff val="80000"/>
              </a:srgbClr>
            </a:solidFill>
            <a:prstDash val="solid"/>
            <a:headEnd type="none" w="med" len="med"/>
            <a:tailEnd type="none" w="med" len="med"/>
          </a:ln>
          <a:effectLst/>
        </p:spPr>
        <p:txBody>
          <a:bodyPr rot="0" spcFirstLastPara="0" vertOverflow="overflow" horzOverflow="overflow" vert="horz" wrap="square" lIns="91401" tIns="91401" rIns="91401" bIns="91401" numCol="1" spcCol="0" rtlCol="0" fromWordArt="0" anchor="ctr" anchorCtr="0" forceAA="0" compatLnSpc="1">
            <a:prstTxWarp prst="textNoShape">
              <a:avLst/>
            </a:prstTxWarp>
            <a:noAutofit/>
          </a:bodyPr>
          <a:lstStyle/>
          <a:p>
            <a:pPr algn="ctr" defTabSz="914165">
              <a:lnSpc>
                <a:spcPct val="90000"/>
              </a:lnSpc>
              <a:buClrTx/>
            </a:pPr>
            <a:r>
              <a:rPr lang="en-US" sz="1600" b="1" spc="300" dirty="0">
                <a:solidFill>
                  <a:schemeClr val="bg1">
                    <a:lumMod val="50000"/>
                  </a:schemeClr>
                </a:solidFill>
                <a:latin typeface="Calibri" panose="020F0502020204030204" pitchFamily="34" charset="0"/>
                <a:ea typeface="+mn-ea"/>
                <a:cs typeface="Calibri" panose="020F0502020204030204" pitchFamily="34" charset="0"/>
              </a:rPr>
              <a:t>DATASET/</a:t>
            </a:r>
          </a:p>
          <a:p>
            <a:pPr algn="ctr" defTabSz="914165">
              <a:lnSpc>
                <a:spcPct val="90000"/>
              </a:lnSpc>
              <a:buClrTx/>
            </a:pPr>
            <a:r>
              <a:rPr lang="en-US" sz="1600" b="1" spc="300" dirty="0">
                <a:solidFill>
                  <a:schemeClr val="bg1">
                    <a:lumMod val="50000"/>
                  </a:schemeClr>
                </a:solidFill>
                <a:latin typeface="Calibri" panose="020F0502020204030204" pitchFamily="34" charset="0"/>
                <a:ea typeface="+mn-ea"/>
                <a:cs typeface="Calibri" panose="020F0502020204030204" pitchFamily="34" charset="0"/>
              </a:rPr>
              <a:t>MEASURES</a:t>
            </a:r>
          </a:p>
        </p:txBody>
      </p:sp>
      <p:sp>
        <p:nvSpPr>
          <p:cNvPr id="38" name="Rectangle 37">
            <a:extLst>
              <a:ext uri="{FF2B5EF4-FFF2-40B4-BE49-F238E27FC236}">
                <a16:creationId xmlns:a16="http://schemas.microsoft.com/office/drawing/2014/main" id="{00F52C26-58FF-3344-AFCB-FA8AD02B0FAB}"/>
              </a:ext>
            </a:extLst>
          </p:cNvPr>
          <p:cNvSpPr/>
          <p:nvPr/>
        </p:nvSpPr>
        <p:spPr bwMode="auto">
          <a:xfrm>
            <a:off x="3639731" y="46407"/>
            <a:ext cx="2587808" cy="432000"/>
          </a:xfrm>
          <a:prstGeom prst="rect">
            <a:avLst/>
          </a:prstGeom>
          <a:solidFill>
            <a:srgbClr val="FFFFFF"/>
          </a:solidFill>
          <a:ln w="6350" cap="flat" cmpd="sng" algn="ctr">
            <a:solidFill>
              <a:srgbClr val="000000">
                <a:lumMod val="20000"/>
                <a:lumOff val="80000"/>
              </a:srgbClr>
            </a:solidFill>
            <a:prstDash val="solid"/>
            <a:headEnd type="none" w="med" len="med"/>
            <a:tailEnd type="none" w="med" len="med"/>
          </a:ln>
          <a:effectLst/>
        </p:spPr>
        <p:txBody>
          <a:bodyPr rot="0" spcFirstLastPara="0" vertOverflow="overflow" horzOverflow="overflow" vert="horz" wrap="square" lIns="91401" tIns="91401" rIns="91401" bIns="91401" numCol="1" spcCol="0" rtlCol="0" fromWordArt="0" anchor="ctr" anchorCtr="0" forceAA="0" compatLnSpc="1">
            <a:prstTxWarp prst="textNoShape">
              <a:avLst/>
            </a:prstTxWarp>
            <a:noAutofit/>
          </a:bodyPr>
          <a:lstStyle/>
          <a:p>
            <a:pPr algn="ctr" defTabSz="914165">
              <a:lnSpc>
                <a:spcPct val="90000"/>
              </a:lnSpc>
              <a:buClrTx/>
            </a:pPr>
            <a:r>
              <a:rPr lang="en-US" sz="1600" b="1" spc="300" dirty="0">
                <a:solidFill>
                  <a:schemeClr val="bg1">
                    <a:lumMod val="50000"/>
                  </a:schemeClr>
                </a:solidFill>
                <a:latin typeface="Calibri" panose="020F0502020204030204" pitchFamily="34" charset="0"/>
                <a:ea typeface="+mn-ea"/>
                <a:cs typeface="Calibri" panose="020F0502020204030204" pitchFamily="34" charset="0"/>
              </a:rPr>
              <a:t>METHODS: </a:t>
            </a:r>
          </a:p>
          <a:p>
            <a:pPr algn="ctr" defTabSz="914165">
              <a:lnSpc>
                <a:spcPct val="90000"/>
              </a:lnSpc>
              <a:buClrTx/>
            </a:pPr>
            <a:r>
              <a:rPr lang="en-US" sz="1600" b="1" spc="300" dirty="0">
                <a:solidFill>
                  <a:schemeClr val="bg1">
                    <a:lumMod val="50000"/>
                  </a:schemeClr>
                </a:solidFill>
                <a:latin typeface="Calibri" panose="020F0502020204030204" pitchFamily="34" charset="0"/>
                <a:ea typeface="+mn-ea"/>
                <a:cs typeface="Calibri" panose="020F0502020204030204" pitchFamily="34" charset="0"/>
              </a:rPr>
              <a:t>CAUSAL ANALYSIS</a:t>
            </a:r>
          </a:p>
        </p:txBody>
      </p:sp>
      <p:sp>
        <p:nvSpPr>
          <p:cNvPr id="43" name="Rectangle 42">
            <a:extLst>
              <a:ext uri="{FF2B5EF4-FFF2-40B4-BE49-F238E27FC236}">
                <a16:creationId xmlns:a16="http://schemas.microsoft.com/office/drawing/2014/main" id="{2013DF17-0F7B-5240-BF54-F218B0AF6543}"/>
              </a:ext>
            </a:extLst>
          </p:cNvPr>
          <p:cNvSpPr/>
          <p:nvPr/>
        </p:nvSpPr>
        <p:spPr bwMode="auto">
          <a:xfrm>
            <a:off x="6506356" y="46407"/>
            <a:ext cx="1944000" cy="432000"/>
          </a:xfrm>
          <a:prstGeom prst="rect">
            <a:avLst/>
          </a:prstGeom>
          <a:solidFill>
            <a:srgbClr val="FFFFFF"/>
          </a:solidFill>
          <a:ln w="6350" cap="flat" cmpd="sng" algn="ctr">
            <a:solidFill>
              <a:srgbClr val="000000">
                <a:lumMod val="20000"/>
                <a:lumOff val="80000"/>
              </a:srgbClr>
            </a:solidFill>
            <a:prstDash val="solid"/>
            <a:headEnd type="none" w="med" len="med"/>
            <a:tailEnd type="none" w="med" len="med"/>
          </a:ln>
          <a:effectLst/>
        </p:spPr>
        <p:txBody>
          <a:bodyPr rot="0" spcFirstLastPara="0" vertOverflow="overflow" horzOverflow="overflow" vert="horz" wrap="square" lIns="91401" tIns="91401" rIns="91401" bIns="91401" numCol="1" spcCol="0" rtlCol="0" fromWordArt="0" anchor="ctr" anchorCtr="0" forceAA="0" compatLnSpc="1">
            <a:prstTxWarp prst="textNoShape">
              <a:avLst/>
            </a:prstTxWarp>
            <a:noAutofit/>
          </a:bodyPr>
          <a:lstStyle/>
          <a:p>
            <a:pPr marL="0" marR="0" lvl="0" indent="0" algn="ctr" defTabSz="914165" eaLnBrk="1" fontAlgn="auto" latinLnBrk="0" hangingPunct="1">
              <a:lnSpc>
                <a:spcPct val="90000"/>
              </a:lnSpc>
              <a:spcBef>
                <a:spcPts val="0"/>
              </a:spcBef>
              <a:spcAft>
                <a:spcPts val="0"/>
              </a:spcAft>
              <a:buClrTx/>
              <a:buSzTx/>
              <a:buFontTx/>
              <a:buNone/>
              <a:tabLst/>
              <a:defRPr/>
            </a:pPr>
            <a:r>
              <a:rPr kumimoji="0" lang="en-US" sz="1600" b="1" i="0" u="none" strike="noStrike" kern="0" cap="none" spc="300" normalizeH="0" baseline="0" noProof="0" dirty="0">
                <a:ln>
                  <a:noFill/>
                </a:ln>
                <a:solidFill>
                  <a:schemeClr val="bg1">
                    <a:lumMod val="50000"/>
                  </a:schemeClr>
                </a:solidFill>
                <a:effectLst/>
                <a:uLnTx/>
                <a:uFillTx/>
                <a:latin typeface="Calibri" panose="020F0502020204030204" pitchFamily="34" charset="0"/>
                <a:ea typeface="+mn-ea"/>
                <a:cs typeface="Calibri" panose="020F0502020204030204" pitchFamily="34" charset="0"/>
              </a:rPr>
              <a:t>RESULTS</a:t>
            </a:r>
          </a:p>
        </p:txBody>
      </p:sp>
      <p:sp>
        <p:nvSpPr>
          <p:cNvPr id="44" name="Rectangle 43">
            <a:extLst>
              <a:ext uri="{FF2B5EF4-FFF2-40B4-BE49-F238E27FC236}">
                <a16:creationId xmlns:a16="http://schemas.microsoft.com/office/drawing/2014/main" id="{59E7EC2A-DB5C-404D-85F8-CEC01CB3FB5D}"/>
              </a:ext>
            </a:extLst>
          </p:cNvPr>
          <p:cNvSpPr/>
          <p:nvPr/>
        </p:nvSpPr>
        <p:spPr bwMode="auto">
          <a:xfrm>
            <a:off x="8729173" y="46407"/>
            <a:ext cx="1944000" cy="432000"/>
          </a:xfrm>
          <a:prstGeom prst="rect">
            <a:avLst/>
          </a:prstGeom>
          <a:solidFill>
            <a:srgbClr val="FFFFFF"/>
          </a:solidFill>
          <a:ln w="6350" cap="flat" cmpd="sng" algn="ctr">
            <a:solidFill>
              <a:srgbClr val="000000">
                <a:lumMod val="20000"/>
                <a:lumOff val="80000"/>
              </a:srgbClr>
            </a:solidFill>
            <a:prstDash val="solid"/>
            <a:headEnd type="none" w="med" len="med"/>
            <a:tailEnd type="none" w="med" len="med"/>
          </a:ln>
          <a:effectLst/>
        </p:spPr>
        <p:txBody>
          <a:bodyPr rot="0" spcFirstLastPara="0" vertOverflow="overflow" horzOverflow="overflow" vert="horz" wrap="square" lIns="91401" tIns="91401" rIns="91401" bIns="91401" numCol="1" spcCol="0" rtlCol="0" fromWordArt="0" anchor="ctr" anchorCtr="0" forceAA="0" compatLnSpc="1">
            <a:prstTxWarp prst="textNoShape">
              <a:avLst/>
            </a:prstTxWarp>
            <a:noAutofit/>
          </a:bodyPr>
          <a:lstStyle/>
          <a:p>
            <a:pPr marL="0" marR="0" lvl="0" indent="0" algn="ctr" defTabSz="914165" eaLnBrk="1" fontAlgn="auto" latinLnBrk="0" hangingPunct="1">
              <a:lnSpc>
                <a:spcPct val="90000"/>
              </a:lnSpc>
              <a:spcBef>
                <a:spcPts val="0"/>
              </a:spcBef>
              <a:spcAft>
                <a:spcPts val="0"/>
              </a:spcAft>
              <a:buClrTx/>
              <a:buSzTx/>
              <a:buFontTx/>
              <a:buNone/>
              <a:tabLst/>
              <a:defRPr/>
            </a:pPr>
            <a:r>
              <a:rPr kumimoji="0" lang="en-US" sz="1600" b="1" i="0" u="none" strike="noStrike" kern="0" cap="none" spc="300" normalizeH="0" baseline="0" noProof="0" dirty="0">
                <a:ln>
                  <a:noFill/>
                </a:ln>
                <a:solidFill>
                  <a:schemeClr val="bg1">
                    <a:lumMod val="50000"/>
                  </a:schemeClr>
                </a:solidFill>
                <a:effectLst/>
                <a:uLnTx/>
                <a:uFillTx/>
                <a:latin typeface="Calibri" panose="020F0502020204030204" pitchFamily="34" charset="0"/>
                <a:ea typeface="+mn-ea"/>
                <a:cs typeface="Calibri" panose="020F0502020204030204" pitchFamily="34" charset="0"/>
              </a:rPr>
              <a:t>IMPLICATIONS</a:t>
            </a:r>
          </a:p>
        </p:txBody>
      </p:sp>
      <p:sp>
        <p:nvSpPr>
          <p:cNvPr id="46" name="Rectangle 45">
            <a:extLst>
              <a:ext uri="{FF2B5EF4-FFF2-40B4-BE49-F238E27FC236}">
                <a16:creationId xmlns:a16="http://schemas.microsoft.com/office/drawing/2014/main" id="{3C95C0E0-0DC0-0644-8548-7A0845DB1DD5}"/>
              </a:ext>
            </a:extLst>
          </p:cNvPr>
          <p:cNvSpPr/>
          <p:nvPr/>
        </p:nvSpPr>
        <p:spPr bwMode="auto">
          <a:xfrm>
            <a:off x="411993" y="2455361"/>
            <a:ext cx="2513972" cy="7469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defTabSz="914165">
              <a:lnSpc>
                <a:spcPct val="90000"/>
              </a:lnSpc>
              <a:defRPr/>
            </a:pPr>
            <a:r>
              <a:rPr lang="en-US" sz="2000" b="1" kern="0" spc="300" dirty="0">
                <a:solidFill>
                  <a:srgbClr val="286666"/>
                </a:solidFill>
                <a:latin typeface="Calibri" panose="020F0502020204030204" pitchFamily="34" charset="0"/>
                <a:cs typeface="Calibri" panose="020F0502020204030204" pitchFamily="34" charset="0"/>
              </a:rPr>
              <a:t>DATE</a:t>
            </a:r>
          </a:p>
        </p:txBody>
      </p:sp>
      <p:sp>
        <p:nvSpPr>
          <p:cNvPr id="47" name="Rectangle 46">
            <a:extLst>
              <a:ext uri="{FF2B5EF4-FFF2-40B4-BE49-F238E27FC236}">
                <a16:creationId xmlns:a16="http://schemas.microsoft.com/office/drawing/2014/main" id="{C8CEA072-B7B9-6E43-9810-10E47CEC817D}"/>
              </a:ext>
            </a:extLst>
          </p:cNvPr>
          <p:cNvSpPr/>
          <p:nvPr/>
        </p:nvSpPr>
        <p:spPr bwMode="auto">
          <a:xfrm>
            <a:off x="411993" y="5051358"/>
            <a:ext cx="2513972" cy="7344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defTabSz="914165">
              <a:lnSpc>
                <a:spcPct val="90000"/>
              </a:lnSpc>
              <a:defRPr/>
            </a:pPr>
            <a:r>
              <a:rPr lang="en-US" sz="2000" b="1" kern="0" spc="300" dirty="0">
                <a:solidFill>
                  <a:srgbClr val="286666"/>
                </a:solidFill>
                <a:latin typeface="Calibri" panose="020F0502020204030204" pitchFamily="34" charset="0"/>
                <a:cs typeface="Calibri" panose="020F0502020204030204" pitchFamily="34" charset="0"/>
              </a:rPr>
              <a:t>ENROLLMENTS</a:t>
            </a:r>
          </a:p>
        </p:txBody>
      </p:sp>
      <p:sp>
        <p:nvSpPr>
          <p:cNvPr id="48" name="Rectangle 47">
            <a:extLst>
              <a:ext uri="{FF2B5EF4-FFF2-40B4-BE49-F238E27FC236}">
                <a16:creationId xmlns:a16="http://schemas.microsoft.com/office/drawing/2014/main" id="{78DAF5F5-8D7F-F841-B3E0-362C5FA103B7}"/>
              </a:ext>
            </a:extLst>
          </p:cNvPr>
          <p:cNvSpPr/>
          <p:nvPr/>
        </p:nvSpPr>
        <p:spPr bwMode="auto">
          <a:xfrm>
            <a:off x="411993" y="4182220"/>
            <a:ext cx="2513972" cy="7448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defTabSz="914165">
              <a:lnSpc>
                <a:spcPct val="90000"/>
              </a:lnSpc>
              <a:defRPr/>
            </a:pPr>
            <a:r>
              <a:rPr lang="en-US" sz="2000" b="1" kern="0" spc="300" dirty="0">
                <a:solidFill>
                  <a:srgbClr val="286666"/>
                </a:solidFill>
                <a:latin typeface="Calibri" panose="020F0502020204030204" pitchFamily="34" charset="0"/>
                <a:cs typeface="Calibri" panose="020F0502020204030204" pitchFamily="34" charset="0"/>
              </a:rPr>
              <a:t>CLICKS</a:t>
            </a:r>
          </a:p>
        </p:txBody>
      </p:sp>
      <p:sp>
        <p:nvSpPr>
          <p:cNvPr id="49" name="Rectangle 48">
            <a:extLst>
              <a:ext uri="{FF2B5EF4-FFF2-40B4-BE49-F238E27FC236}">
                <a16:creationId xmlns:a16="http://schemas.microsoft.com/office/drawing/2014/main" id="{5B696FDE-D11B-C14B-850B-16B6575651A6}"/>
              </a:ext>
            </a:extLst>
          </p:cNvPr>
          <p:cNvSpPr/>
          <p:nvPr/>
        </p:nvSpPr>
        <p:spPr bwMode="auto">
          <a:xfrm>
            <a:off x="411993" y="3326593"/>
            <a:ext cx="2513972" cy="7313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defTabSz="914165">
              <a:lnSpc>
                <a:spcPct val="90000"/>
              </a:lnSpc>
              <a:defRPr/>
            </a:pPr>
            <a:r>
              <a:rPr lang="en-US" sz="2000" b="1" kern="0" spc="300" dirty="0">
                <a:solidFill>
                  <a:srgbClr val="286666"/>
                </a:solidFill>
                <a:latin typeface="Calibri" panose="020F0502020204030204" pitchFamily="34" charset="0"/>
                <a:cs typeface="Calibri" panose="020F0502020204030204" pitchFamily="34" charset="0"/>
              </a:rPr>
              <a:t>PAGE VIEWS</a:t>
            </a:r>
          </a:p>
        </p:txBody>
      </p:sp>
      <p:cxnSp>
        <p:nvCxnSpPr>
          <p:cNvPr id="50" name="Straight Connector 49">
            <a:extLst>
              <a:ext uri="{FF2B5EF4-FFF2-40B4-BE49-F238E27FC236}">
                <a16:creationId xmlns:a16="http://schemas.microsoft.com/office/drawing/2014/main" id="{6246F750-6558-2440-B80A-F6D27951F2BA}"/>
              </a:ext>
            </a:extLst>
          </p:cNvPr>
          <p:cNvCxnSpPr>
            <a:cxnSpLocks/>
          </p:cNvCxnSpPr>
          <p:nvPr/>
        </p:nvCxnSpPr>
        <p:spPr>
          <a:xfrm>
            <a:off x="0" y="4063165"/>
            <a:ext cx="12192000" cy="2922"/>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C40D4A4-BE75-0943-8775-C72605DAF6B7}"/>
              </a:ext>
            </a:extLst>
          </p:cNvPr>
          <p:cNvCxnSpPr>
            <a:cxnSpLocks/>
          </p:cNvCxnSpPr>
          <p:nvPr/>
        </p:nvCxnSpPr>
        <p:spPr>
          <a:xfrm>
            <a:off x="0" y="4930237"/>
            <a:ext cx="12192000" cy="0"/>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6160FE3-2BE9-E14A-9751-C71D63D914FA}"/>
              </a:ext>
            </a:extLst>
          </p:cNvPr>
          <p:cNvCxnSpPr>
            <a:cxnSpLocks/>
          </p:cNvCxnSpPr>
          <p:nvPr/>
        </p:nvCxnSpPr>
        <p:spPr>
          <a:xfrm>
            <a:off x="0" y="5797309"/>
            <a:ext cx="12192000" cy="0"/>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E8023D3-FD8B-6F49-A1A9-BAEFE516F1CD}"/>
              </a:ext>
            </a:extLst>
          </p:cNvPr>
          <p:cNvCxnSpPr>
            <a:cxnSpLocks/>
          </p:cNvCxnSpPr>
          <p:nvPr/>
        </p:nvCxnSpPr>
        <p:spPr>
          <a:xfrm>
            <a:off x="0" y="3196093"/>
            <a:ext cx="12192000" cy="0"/>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ECA64C6-6F23-8347-8C4C-2CF34EC4BE7C}"/>
              </a:ext>
            </a:extLst>
          </p:cNvPr>
          <p:cNvCxnSpPr>
            <a:cxnSpLocks/>
          </p:cNvCxnSpPr>
          <p:nvPr/>
        </p:nvCxnSpPr>
        <p:spPr>
          <a:xfrm>
            <a:off x="0" y="2455361"/>
            <a:ext cx="12192000" cy="0"/>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B30F571-B60F-FC42-AFA5-49D003C6DF97}"/>
              </a:ext>
            </a:extLst>
          </p:cNvPr>
          <p:cNvCxnSpPr>
            <a:cxnSpLocks/>
          </p:cNvCxnSpPr>
          <p:nvPr/>
        </p:nvCxnSpPr>
        <p:spPr>
          <a:xfrm>
            <a:off x="3068089" y="2455361"/>
            <a:ext cx="0" cy="4175617"/>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E75CA8C-32D6-9F4D-89A7-AF1770D22E2B}"/>
              </a:ext>
            </a:extLst>
          </p:cNvPr>
          <p:cNvSpPr/>
          <p:nvPr/>
        </p:nvSpPr>
        <p:spPr bwMode="auto">
          <a:xfrm>
            <a:off x="9952955" y="1838642"/>
            <a:ext cx="1704865" cy="652775"/>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91401" rIns="91401" bIns="91401"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2000" b="1" kern="0" spc="300" dirty="0">
                <a:solidFill>
                  <a:schemeClr val="tx1"/>
                </a:solidFill>
                <a:latin typeface="Calibri" panose="020F0502020204030204" pitchFamily="34" charset="0"/>
                <a:cs typeface="Calibri" panose="020F0502020204030204" pitchFamily="34" charset="0"/>
              </a:rPr>
              <a:t>TYPE</a:t>
            </a:r>
          </a:p>
        </p:txBody>
      </p:sp>
      <p:sp>
        <p:nvSpPr>
          <p:cNvPr id="59" name="Rectangle 58">
            <a:extLst>
              <a:ext uri="{FF2B5EF4-FFF2-40B4-BE49-F238E27FC236}">
                <a16:creationId xmlns:a16="http://schemas.microsoft.com/office/drawing/2014/main" id="{509D60BE-FA46-D74A-A73A-D85F0C1CBC26}"/>
              </a:ext>
            </a:extLst>
          </p:cNvPr>
          <p:cNvSpPr/>
          <p:nvPr/>
        </p:nvSpPr>
        <p:spPr bwMode="auto">
          <a:xfrm>
            <a:off x="4083514" y="1842761"/>
            <a:ext cx="2601065" cy="620433"/>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91401" rIns="91401" bIns="91401"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2000" b="1" kern="0" spc="300" dirty="0">
                <a:solidFill>
                  <a:schemeClr val="tx1"/>
                </a:solidFill>
                <a:latin typeface="Calibri" panose="020F0502020204030204" pitchFamily="34" charset="0"/>
                <a:cs typeface="Calibri" panose="020F0502020204030204" pitchFamily="34" charset="0"/>
              </a:rPr>
              <a:t>DESCRIPTION</a:t>
            </a:r>
          </a:p>
        </p:txBody>
      </p:sp>
      <p:cxnSp>
        <p:nvCxnSpPr>
          <p:cNvPr id="61" name="Straight Connector 60">
            <a:extLst>
              <a:ext uri="{FF2B5EF4-FFF2-40B4-BE49-F238E27FC236}">
                <a16:creationId xmlns:a16="http://schemas.microsoft.com/office/drawing/2014/main" id="{50411398-2FA0-EB4A-A3FB-066730BF804E}"/>
              </a:ext>
            </a:extLst>
          </p:cNvPr>
          <p:cNvCxnSpPr>
            <a:cxnSpLocks/>
          </p:cNvCxnSpPr>
          <p:nvPr/>
        </p:nvCxnSpPr>
        <p:spPr>
          <a:xfrm>
            <a:off x="9114423" y="2455361"/>
            <a:ext cx="0" cy="4175617"/>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9338A8B6-2520-2A43-B417-19F9CEF6B3B6}"/>
              </a:ext>
            </a:extLst>
          </p:cNvPr>
          <p:cNvSpPr/>
          <p:nvPr/>
        </p:nvSpPr>
        <p:spPr bwMode="auto">
          <a:xfrm>
            <a:off x="411993" y="5819666"/>
            <a:ext cx="2513972" cy="7344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defTabSz="914165">
              <a:lnSpc>
                <a:spcPct val="90000"/>
              </a:lnSpc>
              <a:defRPr/>
            </a:pPr>
            <a:r>
              <a:rPr lang="en-US" sz="2000" b="1" kern="0" spc="300" dirty="0">
                <a:solidFill>
                  <a:srgbClr val="286666"/>
                </a:solidFill>
                <a:latin typeface="Calibri" panose="020F0502020204030204" pitchFamily="34" charset="0"/>
                <a:cs typeface="Calibri" panose="020F0502020204030204" pitchFamily="34" charset="0"/>
              </a:rPr>
              <a:t>PAYMENTS</a:t>
            </a:r>
          </a:p>
        </p:txBody>
      </p:sp>
      <p:sp>
        <p:nvSpPr>
          <p:cNvPr id="85" name="Rounded Rectangle 7">
            <a:extLst>
              <a:ext uri="{FF2B5EF4-FFF2-40B4-BE49-F238E27FC236}">
                <a16:creationId xmlns:a16="http://schemas.microsoft.com/office/drawing/2014/main" id="{0E5B78D1-BBB2-6346-AA48-F234400A21B2}"/>
              </a:ext>
            </a:extLst>
          </p:cNvPr>
          <p:cNvSpPr/>
          <p:nvPr/>
        </p:nvSpPr>
        <p:spPr bwMode="auto">
          <a:xfrm>
            <a:off x="3160232" y="2477712"/>
            <a:ext cx="5775094" cy="633629"/>
          </a:xfrm>
          <a:prstGeom prst="roundRect">
            <a:avLst/>
          </a:prstGeom>
          <a:solidFill>
            <a:sysClr val="window" lastClr="FFFFFF"/>
          </a:solidFill>
          <a:ln w="3175" cap="flat" cmpd="sng" algn="ctr">
            <a:noFill/>
            <a:prstDash val="solid"/>
            <a:headEnd type="none" w="med" len="med"/>
            <a:tailEnd type="none" w="med" len="med"/>
          </a:ln>
          <a:effectLst/>
        </p:spPr>
        <p:txBody>
          <a:bodyPr vert="horz" wrap="square" lIns="45720" tIns="45720" rIns="45720" bIns="45720" numCol="1" rtlCol="0" anchor="ctr" anchorCtr="0" compatLnSpc="1">
            <a:prstTxWarp prst="textNoShape">
              <a:avLst/>
            </a:prstTxWarp>
          </a:bodyPr>
          <a:lstStyle/>
          <a:p>
            <a:r>
              <a:rPr lang="en-US" sz="1800" b="1" dirty="0">
                <a:solidFill>
                  <a:schemeClr val="tx2">
                    <a:lumMod val="25000"/>
                  </a:schemeClr>
                </a:solidFill>
                <a:latin typeface="Calibri" panose="020F0502020204030204" pitchFamily="34" charset="0"/>
                <a:ea typeface="Segoe UI" panose="020B0502040204020203" pitchFamily="34" charset="0"/>
                <a:cs typeface="Calibri" panose="020F0502020204030204" pitchFamily="34" charset="0"/>
              </a:rPr>
              <a:t>Date the data is recorded</a:t>
            </a:r>
          </a:p>
        </p:txBody>
      </p:sp>
      <p:sp>
        <p:nvSpPr>
          <p:cNvPr id="86" name="Rounded Rectangle 7">
            <a:extLst>
              <a:ext uri="{FF2B5EF4-FFF2-40B4-BE49-F238E27FC236}">
                <a16:creationId xmlns:a16="http://schemas.microsoft.com/office/drawing/2014/main" id="{1091F1A1-ED57-7A4B-9F50-C04AD1270CFA}"/>
              </a:ext>
            </a:extLst>
          </p:cNvPr>
          <p:cNvSpPr/>
          <p:nvPr/>
        </p:nvSpPr>
        <p:spPr bwMode="auto">
          <a:xfrm>
            <a:off x="3197204" y="3365064"/>
            <a:ext cx="5775094" cy="633629"/>
          </a:xfrm>
          <a:prstGeom prst="roundRect">
            <a:avLst/>
          </a:prstGeom>
          <a:solidFill>
            <a:sysClr val="window" lastClr="FFFFFF"/>
          </a:solidFill>
          <a:ln w="3175" cap="flat" cmpd="sng" algn="ctr">
            <a:noFill/>
            <a:prstDash val="solid"/>
            <a:headEnd type="none" w="med" len="med"/>
            <a:tailEnd type="none" w="med" len="med"/>
          </a:ln>
          <a:effectLst/>
        </p:spPr>
        <p:txBody>
          <a:bodyPr vert="horz" wrap="square" lIns="45720" tIns="45720" rIns="45720" bIns="45720" numCol="1" rtlCol="0" anchor="ctr" anchorCtr="0" compatLnSpc="1">
            <a:prstTxWarp prst="textNoShape">
              <a:avLst/>
            </a:prstTxWarp>
          </a:bodyPr>
          <a:lstStyle/>
          <a:p>
            <a:r>
              <a:rPr lang="en-US" sz="1800" b="1" dirty="0">
                <a:solidFill>
                  <a:schemeClr val="tx2">
                    <a:lumMod val="25000"/>
                  </a:schemeClr>
                </a:solidFill>
                <a:latin typeface="Calibri" panose="020F0502020204030204" pitchFamily="34" charset="0"/>
                <a:ea typeface="Segoe UI" panose="020B0502040204020203" pitchFamily="34" charset="0"/>
                <a:cs typeface="Calibri" panose="020F0502020204030204" pitchFamily="34" charset="0"/>
              </a:rPr>
              <a:t>Number of unique users to view the course overview page that day</a:t>
            </a:r>
          </a:p>
        </p:txBody>
      </p:sp>
      <p:sp>
        <p:nvSpPr>
          <p:cNvPr id="87" name="Rounded Rectangle 7">
            <a:extLst>
              <a:ext uri="{FF2B5EF4-FFF2-40B4-BE49-F238E27FC236}">
                <a16:creationId xmlns:a16="http://schemas.microsoft.com/office/drawing/2014/main" id="{ACBE7391-7F30-524F-A7BC-03F65358C548}"/>
              </a:ext>
            </a:extLst>
          </p:cNvPr>
          <p:cNvSpPr/>
          <p:nvPr/>
        </p:nvSpPr>
        <p:spPr bwMode="auto">
          <a:xfrm>
            <a:off x="3197204" y="4221009"/>
            <a:ext cx="5775094" cy="633629"/>
          </a:xfrm>
          <a:prstGeom prst="roundRect">
            <a:avLst/>
          </a:prstGeom>
          <a:solidFill>
            <a:sysClr val="window" lastClr="FFFFFF"/>
          </a:solidFill>
          <a:ln w="3175" cap="flat" cmpd="sng" algn="ctr">
            <a:noFill/>
            <a:prstDash val="solid"/>
            <a:headEnd type="none" w="med" len="med"/>
            <a:tailEnd type="none" w="med" len="med"/>
          </a:ln>
          <a:effectLst/>
        </p:spPr>
        <p:txBody>
          <a:bodyPr vert="horz" wrap="square" lIns="45720" tIns="45720" rIns="45720" bIns="45720" numCol="1" rtlCol="0" anchor="ctr" anchorCtr="0" compatLnSpc="1">
            <a:prstTxWarp prst="textNoShape">
              <a:avLst/>
            </a:prstTxWarp>
          </a:bodyPr>
          <a:lstStyle/>
          <a:p>
            <a:r>
              <a:rPr lang="en-US" sz="1800" b="1" dirty="0">
                <a:solidFill>
                  <a:schemeClr val="tx2">
                    <a:lumMod val="25000"/>
                  </a:schemeClr>
                </a:solidFill>
                <a:latin typeface="Calibri" panose="020F0502020204030204" pitchFamily="34" charset="0"/>
                <a:ea typeface="Segoe UI" panose="020B0502040204020203" pitchFamily="34" charset="0"/>
                <a:cs typeface="Calibri" panose="020F0502020204030204" pitchFamily="34" charset="0"/>
              </a:rPr>
              <a:t>Number of unique users to click the course overview page that day</a:t>
            </a:r>
          </a:p>
        </p:txBody>
      </p:sp>
      <p:sp>
        <p:nvSpPr>
          <p:cNvPr id="88" name="Rounded Rectangle 7">
            <a:extLst>
              <a:ext uri="{FF2B5EF4-FFF2-40B4-BE49-F238E27FC236}">
                <a16:creationId xmlns:a16="http://schemas.microsoft.com/office/drawing/2014/main" id="{FDEE4DB2-EC1E-5F48-BDA2-EB8AF5EB7C59}"/>
              </a:ext>
            </a:extLst>
          </p:cNvPr>
          <p:cNvSpPr/>
          <p:nvPr/>
        </p:nvSpPr>
        <p:spPr bwMode="auto">
          <a:xfrm>
            <a:off x="3210214" y="5085159"/>
            <a:ext cx="5775094" cy="633629"/>
          </a:xfrm>
          <a:prstGeom prst="roundRect">
            <a:avLst/>
          </a:prstGeom>
          <a:solidFill>
            <a:sysClr val="window" lastClr="FFFFFF"/>
          </a:solidFill>
          <a:ln w="3175" cap="flat" cmpd="sng" algn="ctr">
            <a:noFill/>
            <a:prstDash val="solid"/>
            <a:headEnd type="none" w="med" len="med"/>
            <a:tailEnd type="none" w="med" len="med"/>
          </a:ln>
          <a:effectLst/>
        </p:spPr>
        <p:txBody>
          <a:bodyPr vert="horz" wrap="square" lIns="45720" tIns="45720" rIns="45720" bIns="45720" numCol="1" rtlCol="0" anchor="ctr" anchorCtr="0" compatLnSpc="1">
            <a:prstTxWarp prst="textNoShape">
              <a:avLst/>
            </a:prstTxWarp>
          </a:bodyPr>
          <a:lstStyle/>
          <a:p>
            <a:r>
              <a:rPr lang="en-US" sz="1800" b="1" dirty="0">
                <a:solidFill>
                  <a:schemeClr val="tx2">
                    <a:lumMod val="25000"/>
                  </a:schemeClr>
                </a:solidFill>
                <a:latin typeface="Calibri" panose="020F0502020204030204" pitchFamily="34" charset="0"/>
                <a:ea typeface="Segoe UI" panose="020B0502040204020203" pitchFamily="34" charset="0"/>
                <a:cs typeface="Calibri" panose="020F0502020204030204" pitchFamily="34" charset="0"/>
              </a:rPr>
              <a:t>Number of user-ids to enroll in the free trial that day</a:t>
            </a:r>
          </a:p>
        </p:txBody>
      </p:sp>
      <p:sp>
        <p:nvSpPr>
          <p:cNvPr id="89" name="Rounded Rectangle 7">
            <a:extLst>
              <a:ext uri="{FF2B5EF4-FFF2-40B4-BE49-F238E27FC236}">
                <a16:creationId xmlns:a16="http://schemas.microsoft.com/office/drawing/2014/main" id="{34EEA3CC-5004-4F46-88C2-206C0A53FC47}"/>
              </a:ext>
            </a:extLst>
          </p:cNvPr>
          <p:cNvSpPr/>
          <p:nvPr/>
        </p:nvSpPr>
        <p:spPr bwMode="auto">
          <a:xfrm>
            <a:off x="3210214" y="5906266"/>
            <a:ext cx="5775094" cy="633629"/>
          </a:xfrm>
          <a:prstGeom prst="roundRect">
            <a:avLst/>
          </a:prstGeom>
          <a:solidFill>
            <a:sysClr val="window" lastClr="FFFFFF"/>
          </a:solidFill>
          <a:ln w="3175" cap="flat" cmpd="sng" algn="ctr">
            <a:noFill/>
            <a:prstDash val="solid"/>
            <a:headEnd type="none" w="med" len="med"/>
            <a:tailEnd type="none" w="med" len="med"/>
          </a:ln>
          <a:effectLst/>
        </p:spPr>
        <p:txBody>
          <a:bodyPr vert="horz" wrap="square" lIns="45720" tIns="45720" rIns="45720" bIns="45720" numCol="1" rtlCol="0" anchor="ctr" anchorCtr="0" compatLnSpc="1">
            <a:prstTxWarp prst="textNoShape">
              <a:avLst/>
            </a:prstTxWarp>
          </a:bodyPr>
          <a:lstStyle/>
          <a:p>
            <a:r>
              <a:rPr lang="en-US" sz="1800" b="1" dirty="0">
                <a:solidFill>
                  <a:schemeClr val="tx2">
                    <a:lumMod val="25000"/>
                  </a:schemeClr>
                </a:solidFill>
                <a:latin typeface="Calibri" panose="020F0502020204030204" pitchFamily="34" charset="0"/>
                <a:ea typeface="Segoe UI" panose="020B0502040204020203" pitchFamily="34" charset="0"/>
                <a:cs typeface="Calibri" panose="020F0502020204030204" pitchFamily="34" charset="0"/>
              </a:rPr>
              <a:t>Number of user-ids who enrolled on that day to remain enrolled for 14 days and thus make a payment</a:t>
            </a:r>
          </a:p>
        </p:txBody>
      </p:sp>
      <p:sp>
        <p:nvSpPr>
          <p:cNvPr id="90" name="Rounded Rectangle 7">
            <a:extLst>
              <a:ext uri="{FF2B5EF4-FFF2-40B4-BE49-F238E27FC236}">
                <a16:creationId xmlns:a16="http://schemas.microsoft.com/office/drawing/2014/main" id="{30467D8E-7F0B-004D-89C2-F9C6E58411F4}"/>
              </a:ext>
            </a:extLst>
          </p:cNvPr>
          <p:cNvSpPr/>
          <p:nvPr/>
        </p:nvSpPr>
        <p:spPr bwMode="auto">
          <a:xfrm>
            <a:off x="9401390" y="2491417"/>
            <a:ext cx="2453662" cy="633629"/>
          </a:xfrm>
          <a:prstGeom prst="roundRect">
            <a:avLst/>
          </a:prstGeom>
          <a:solidFill>
            <a:sysClr val="window" lastClr="FFFFFF"/>
          </a:solidFill>
          <a:ln w="3175" cap="flat" cmpd="sng" algn="ctr">
            <a:noFill/>
            <a:prstDash val="solid"/>
            <a:headEnd type="none" w="med" len="med"/>
            <a:tailEnd type="none" w="med" len="med"/>
          </a:ln>
          <a:effectLst/>
        </p:spPr>
        <p:txBody>
          <a:bodyPr vert="horz" wrap="square" lIns="45720" tIns="45720" rIns="45720" bIns="45720" numCol="1" rtlCol="0" anchor="ctr" anchorCtr="0" compatLnSpc="1">
            <a:prstTxWarp prst="textNoShape">
              <a:avLst/>
            </a:prstTxWarp>
          </a:bodyPr>
          <a:lstStyle/>
          <a:p>
            <a:r>
              <a:rPr lang="en-US" sz="1800" b="1" dirty="0">
                <a:solidFill>
                  <a:schemeClr val="tx2">
                    <a:lumMod val="25000"/>
                  </a:schemeClr>
                </a:solidFill>
                <a:latin typeface="Calibri" panose="020F0502020204030204" pitchFamily="34" charset="0"/>
                <a:ea typeface="Segoe UI" panose="020B0502040204020203" pitchFamily="34" charset="0"/>
                <a:cs typeface="Calibri" panose="020F0502020204030204" pitchFamily="34" charset="0"/>
              </a:rPr>
              <a:t>Date</a:t>
            </a:r>
          </a:p>
        </p:txBody>
      </p:sp>
      <p:sp>
        <p:nvSpPr>
          <p:cNvPr id="91" name="Rounded Rectangle 7">
            <a:extLst>
              <a:ext uri="{FF2B5EF4-FFF2-40B4-BE49-F238E27FC236}">
                <a16:creationId xmlns:a16="http://schemas.microsoft.com/office/drawing/2014/main" id="{C3D40173-6187-494E-A6A1-AD1D9A177A4E}"/>
              </a:ext>
            </a:extLst>
          </p:cNvPr>
          <p:cNvSpPr/>
          <p:nvPr/>
        </p:nvSpPr>
        <p:spPr bwMode="auto">
          <a:xfrm>
            <a:off x="9401390" y="3378769"/>
            <a:ext cx="2453662" cy="633629"/>
          </a:xfrm>
          <a:prstGeom prst="roundRect">
            <a:avLst/>
          </a:prstGeom>
          <a:solidFill>
            <a:sysClr val="window" lastClr="FFFFFF"/>
          </a:solidFill>
          <a:ln w="3175" cap="flat" cmpd="sng" algn="ctr">
            <a:noFill/>
            <a:prstDash val="solid"/>
            <a:headEnd type="none" w="med" len="med"/>
            <a:tailEnd type="none" w="med" len="med"/>
          </a:ln>
          <a:effectLst/>
        </p:spPr>
        <p:txBody>
          <a:bodyPr vert="horz" wrap="square" lIns="45720" tIns="45720" rIns="45720" bIns="45720" numCol="1" rtlCol="0" anchor="ctr" anchorCtr="0" compatLnSpc="1">
            <a:prstTxWarp prst="textNoShape">
              <a:avLst/>
            </a:prstTxWarp>
          </a:bodyPr>
          <a:lstStyle/>
          <a:p>
            <a:r>
              <a:rPr lang="en-US" sz="1800" b="1" dirty="0">
                <a:solidFill>
                  <a:schemeClr val="tx2">
                    <a:lumMod val="25000"/>
                  </a:schemeClr>
                </a:solidFill>
                <a:latin typeface="Calibri" panose="020F0502020204030204" pitchFamily="34" charset="0"/>
                <a:ea typeface="Segoe UI" panose="020B0502040204020203" pitchFamily="34" charset="0"/>
                <a:cs typeface="Calibri" panose="020F0502020204030204" pitchFamily="34" charset="0"/>
              </a:rPr>
              <a:t>Numeric</a:t>
            </a:r>
          </a:p>
        </p:txBody>
      </p:sp>
      <p:sp>
        <p:nvSpPr>
          <p:cNvPr id="92" name="Rounded Rectangle 7">
            <a:extLst>
              <a:ext uri="{FF2B5EF4-FFF2-40B4-BE49-F238E27FC236}">
                <a16:creationId xmlns:a16="http://schemas.microsoft.com/office/drawing/2014/main" id="{FE10C3E8-3994-8D41-B864-F83784EE109F}"/>
              </a:ext>
            </a:extLst>
          </p:cNvPr>
          <p:cNvSpPr/>
          <p:nvPr/>
        </p:nvSpPr>
        <p:spPr bwMode="auto">
          <a:xfrm>
            <a:off x="9401390" y="4234714"/>
            <a:ext cx="2453662" cy="633629"/>
          </a:xfrm>
          <a:prstGeom prst="roundRect">
            <a:avLst/>
          </a:prstGeom>
          <a:solidFill>
            <a:sysClr val="window" lastClr="FFFFFF"/>
          </a:solidFill>
          <a:ln w="3175" cap="flat" cmpd="sng" algn="ctr">
            <a:noFill/>
            <a:prstDash val="solid"/>
            <a:headEnd type="none" w="med" len="med"/>
            <a:tailEnd type="none" w="med" len="med"/>
          </a:ln>
          <a:effectLst/>
        </p:spPr>
        <p:txBody>
          <a:bodyPr vert="horz" wrap="square" lIns="45720" tIns="45720" rIns="45720" bIns="45720" numCol="1" rtlCol="0" anchor="ctr" anchorCtr="0" compatLnSpc="1">
            <a:prstTxWarp prst="textNoShape">
              <a:avLst/>
            </a:prstTxWarp>
          </a:bodyPr>
          <a:lstStyle/>
          <a:p>
            <a:r>
              <a:rPr lang="en-US" sz="1800" b="1" dirty="0">
                <a:solidFill>
                  <a:schemeClr val="tx2">
                    <a:lumMod val="25000"/>
                  </a:schemeClr>
                </a:solidFill>
                <a:latin typeface="Calibri" panose="020F0502020204030204" pitchFamily="34" charset="0"/>
                <a:ea typeface="Segoe UI" panose="020B0502040204020203" pitchFamily="34" charset="0"/>
                <a:cs typeface="Calibri" panose="020F0502020204030204" pitchFamily="34" charset="0"/>
              </a:rPr>
              <a:t>Numeric</a:t>
            </a:r>
          </a:p>
        </p:txBody>
      </p:sp>
      <p:sp>
        <p:nvSpPr>
          <p:cNvPr id="93" name="Rounded Rectangle 7">
            <a:extLst>
              <a:ext uri="{FF2B5EF4-FFF2-40B4-BE49-F238E27FC236}">
                <a16:creationId xmlns:a16="http://schemas.microsoft.com/office/drawing/2014/main" id="{4BCD4C8E-7F05-2D4C-8A9B-AAF7F46568B4}"/>
              </a:ext>
            </a:extLst>
          </p:cNvPr>
          <p:cNvSpPr/>
          <p:nvPr/>
        </p:nvSpPr>
        <p:spPr bwMode="auto">
          <a:xfrm>
            <a:off x="9401390" y="5098864"/>
            <a:ext cx="2453662" cy="633629"/>
          </a:xfrm>
          <a:prstGeom prst="roundRect">
            <a:avLst/>
          </a:prstGeom>
          <a:solidFill>
            <a:sysClr val="window" lastClr="FFFFFF"/>
          </a:solidFill>
          <a:ln w="3175" cap="flat" cmpd="sng" algn="ctr">
            <a:noFill/>
            <a:prstDash val="solid"/>
            <a:headEnd type="none" w="med" len="med"/>
            <a:tailEnd type="none" w="med" len="med"/>
          </a:ln>
          <a:effectLst/>
        </p:spPr>
        <p:txBody>
          <a:bodyPr vert="horz" wrap="square" lIns="45720" tIns="45720" rIns="45720" bIns="45720" numCol="1" rtlCol="0" anchor="ctr" anchorCtr="0" compatLnSpc="1">
            <a:prstTxWarp prst="textNoShape">
              <a:avLst/>
            </a:prstTxWarp>
          </a:bodyPr>
          <a:lstStyle/>
          <a:p>
            <a:r>
              <a:rPr lang="en-US" sz="1800" b="1" dirty="0">
                <a:solidFill>
                  <a:schemeClr val="tx2">
                    <a:lumMod val="25000"/>
                  </a:schemeClr>
                </a:solidFill>
                <a:latin typeface="Calibri" panose="020F0502020204030204" pitchFamily="34" charset="0"/>
                <a:ea typeface="Segoe UI" panose="020B0502040204020203" pitchFamily="34" charset="0"/>
                <a:cs typeface="Calibri" panose="020F0502020204030204" pitchFamily="34" charset="0"/>
              </a:rPr>
              <a:t>Numeric</a:t>
            </a:r>
          </a:p>
        </p:txBody>
      </p:sp>
      <p:sp>
        <p:nvSpPr>
          <p:cNvPr id="94" name="Rounded Rectangle 7">
            <a:extLst>
              <a:ext uri="{FF2B5EF4-FFF2-40B4-BE49-F238E27FC236}">
                <a16:creationId xmlns:a16="http://schemas.microsoft.com/office/drawing/2014/main" id="{372D47A0-F7B9-074B-BCC9-5D64894F6F94}"/>
              </a:ext>
            </a:extLst>
          </p:cNvPr>
          <p:cNvSpPr/>
          <p:nvPr/>
        </p:nvSpPr>
        <p:spPr bwMode="auto">
          <a:xfrm>
            <a:off x="9401390" y="5919971"/>
            <a:ext cx="2453662" cy="633629"/>
          </a:xfrm>
          <a:prstGeom prst="roundRect">
            <a:avLst/>
          </a:prstGeom>
          <a:solidFill>
            <a:sysClr val="window" lastClr="FFFFFF"/>
          </a:solidFill>
          <a:ln w="3175" cap="flat" cmpd="sng" algn="ctr">
            <a:noFill/>
            <a:prstDash val="solid"/>
            <a:headEnd type="none" w="med" len="med"/>
            <a:tailEnd type="none" w="med" len="med"/>
          </a:ln>
          <a:effectLst/>
        </p:spPr>
        <p:txBody>
          <a:bodyPr vert="horz" wrap="square" lIns="45720" tIns="45720" rIns="45720" bIns="45720" numCol="1" rtlCol="0" anchor="ctr" anchorCtr="0" compatLnSpc="1">
            <a:prstTxWarp prst="textNoShape">
              <a:avLst/>
            </a:prstTxWarp>
          </a:bodyPr>
          <a:lstStyle/>
          <a:p>
            <a:r>
              <a:rPr lang="en-US" sz="1800" b="1" dirty="0">
                <a:solidFill>
                  <a:schemeClr val="tx2">
                    <a:lumMod val="25000"/>
                  </a:schemeClr>
                </a:solidFill>
                <a:latin typeface="Calibri" panose="020F0502020204030204" pitchFamily="34" charset="0"/>
                <a:ea typeface="Segoe UI" panose="020B0502040204020203" pitchFamily="34" charset="0"/>
                <a:cs typeface="Calibri" panose="020F0502020204030204" pitchFamily="34" charset="0"/>
              </a:rPr>
              <a:t>Numeric</a:t>
            </a:r>
          </a:p>
        </p:txBody>
      </p:sp>
    </p:spTree>
    <p:extLst>
      <p:ext uri="{BB962C8B-B14F-4D97-AF65-F5344CB8AC3E}">
        <p14:creationId xmlns:p14="http://schemas.microsoft.com/office/powerpoint/2010/main" val="3283881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Google Shape;487;p52">
            <a:extLst>
              <a:ext uri="{FF2B5EF4-FFF2-40B4-BE49-F238E27FC236}">
                <a16:creationId xmlns:a16="http://schemas.microsoft.com/office/drawing/2014/main" id="{2EA949F1-EEF3-A049-8053-F910E68C8868}"/>
              </a:ext>
            </a:extLst>
          </p:cNvPr>
          <p:cNvSpPr txBox="1">
            <a:spLocks/>
          </p:cNvSpPr>
          <p:nvPr/>
        </p:nvSpPr>
        <p:spPr>
          <a:xfrm>
            <a:off x="534180" y="626938"/>
            <a:ext cx="11027199" cy="97210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61950" algn="ctr"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L="914400" marR="0" lvl="1" indent="-342900"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L="1371600" marR="0" lvl="2" indent="-323850"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L="1828800" marR="0" lvl="3"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L="2286000" marR="0" lvl="4"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L="2743200" marR="0" lvl="5"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L="3200400" marR="0" lvl="6"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L="3657600" marR="0" lvl="7"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L="4114800" marR="0" lvl="8"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pPr marL="0" marR="0" lvl="0" indent="0" algn="l" defTabSz="1219170" rtl="0" eaLnBrk="1" fontAlgn="auto" latinLnBrk="0" hangingPunct="1">
              <a:lnSpc>
                <a:spcPct val="90000"/>
              </a:lnSpc>
              <a:spcBef>
                <a:spcPts val="0"/>
              </a:spcBef>
              <a:spcAft>
                <a:spcPts val="0"/>
              </a:spcAft>
              <a:buClr>
                <a:srgbClr val="000000"/>
              </a:buClr>
              <a:buSzPts val="1100"/>
              <a:buFont typeface="Arial"/>
              <a:buNone/>
              <a:tabLst/>
              <a:defRPr/>
            </a:pPr>
            <a:r>
              <a:rPr kumimoji="0" lang="en-IN" sz="2800" b="1" i="0" u="none" strike="noStrike" kern="0" cap="none" spc="0" normalizeH="0" baseline="0" noProof="0" dirty="0">
                <a:ln>
                  <a:noFill/>
                </a:ln>
                <a:solidFill>
                  <a:srgbClr val="000000"/>
                </a:solidFill>
                <a:effectLst/>
                <a:uLnTx/>
                <a:uFillTx/>
                <a:latin typeface="Calibri"/>
                <a:cs typeface="Calibri"/>
                <a:sym typeface="Calibri"/>
              </a:rPr>
              <a:t>We are considering three evaluation metrics to get a holistic read on the effects of the experiment</a:t>
            </a:r>
          </a:p>
        </p:txBody>
      </p:sp>
      <p:sp>
        <p:nvSpPr>
          <p:cNvPr id="30" name="Rectangle 29">
            <a:extLst>
              <a:ext uri="{FF2B5EF4-FFF2-40B4-BE49-F238E27FC236}">
                <a16:creationId xmlns:a16="http://schemas.microsoft.com/office/drawing/2014/main" id="{BFF40DF0-975F-3946-92B8-E8242A46CD33}"/>
              </a:ext>
            </a:extLst>
          </p:cNvPr>
          <p:cNvSpPr/>
          <p:nvPr/>
        </p:nvSpPr>
        <p:spPr bwMode="auto">
          <a:xfrm>
            <a:off x="1416914" y="46407"/>
            <a:ext cx="1944000" cy="432000"/>
          </a:xfrm>
          <a:prstGeom prst="rect">
            <a:avLst/>
          </a:prstGeom>
          <a:solidFill>
            <a:schemeClr val="accent4">
              <a:lumMod val="20000"/>
              <a:lumOff val="80000"/>
            </a:schemeClr>
          </a:solidFill>
          <a:ln w="6350" cap="flat" cmpd="sng" algn="ctr">
            <a:solidFill>
              <a:srgbClr val="000000">
                <a:lumMod val="20000"/>
                <a:lumOff val="80000"/>
              </a:srgbClr>
            </a:solidFill>
            <a:prstDash val="solid"/>
            <a:headEnd type="none" w="med" len="med"/>
            <a:tailEnd type="none" w="med" len="med"/>
          </a:ln>
          <a:effectLst/>
        </p:spPr>
        <p:txBody>
          <a:bodyPr rot="0" spcFirstLastPara="0" vertOverflow="overflow" horzOverflow="overflow" vert="horz" wrap="square" lIns="91401" tIns="91401" rIns="91401" bIns="91401" numCol="1" spcCol="0" rtlCol="0" fromWordArt="0" anchor="ctr" anchorCtr="0" forceAA="0" compatLnSpc="1">
            <a:prstTxWarp prst="textNoShape">
              <a:avLst/>
            </a:prstTxWarp>
            <a:noAutofit/>
          </a:bodyPr>
          <a:lstStyle/>
          <a:p>
            <a:pPr algn="ctr" defTabSz="914165">
              <a:lnSpc>
                <a:spcPct val="90000"/>
              </a:lnSpc>
              <a:buClrTx/>
            </a:pPr>
            <a:r>
              <a:rPr lang="en-US" sz="1600" b="1" spc="300" dirty="0">
                <a:solidFill>
                  <a:schemeClr val="bg1">
                    <a:lumMod val="50000"/>
                  </a:schemeClr>
                </a:solidFill>
                <a:latin typeface="Calibri" panose="020F0502020204030204" pitchFamily="34" charset="0"/>
                <a:ea typeface="+mn-ea"/>
                <a:cs typeface="Calibri" panose="020F0502020204030204" pitchFamily="34" charset="0"/>
              </a:rPr>
              <a:t>DATASET/</a:t>
            </a:r>
          </a:p>
          <a:p>
            <a:pPr algn="ctr" defTabSz="914165">
              <a:lnSpc>
                <a:spcPct val="90000"/>
              </a:lnSpc>
              <a:buClrTx/>
            </a:pPr>
            <a:r>
              <a:rPr lang="en-US" sz="1600" b="1" spc="300" dirty="0">
                <a:solidFill>
                  <a:schemeClr val="bg1">
                    <a:lumMod val="50000"/>
                  </a:schemeClr>
                </a:solidFill>
                <a:latin typeface="Calibri" panose="020F0502020204030204" pitchFamily="34" charset="0"/>
                <a:ea typeface="+mn-ea"/>
                <a:cs typeface="Calibri" panose="020F0502020204030204" pitchFamily="34" charset="0"/>
              </a:rPr>
              <a:t>MEASURES</a:t>
            </a:r>
          </a:p>
        </p:txBody>
      </p:sp>
      <p:sp>
        <p:nvSpPr>
          <p:cNvPr id="38" name="Rectangle 37">
            <a:extLst>
              <a:ext uri="{FF2B5EF4-FFF2-40B4-BE49-F238E27FC236}">
                <a16:creationId xmlns:a16="http://schemas.microsoft.com/office/drawing/2014/main" id="{00F52C26-58FF-3344-AFCB-FA8AD02B0FAB}"/>
              </a:ext>
            </a:extLst>
          </p:cNvPr>
          <p:cNvSpPr/>
          <p:nvPr/>
        </p:nvSpPr>
        <p:spPr bwMode="auto">
          <a:xfrm>
            <a:off x="3639731" y="46407"/>
            <a:ext cx="2587808" cy="432000"/>
          </a:xfrm>
          <a:prstGeom prst="rect">
            <a:avLst/>
          </a:prstGeom>
          <a:solidFill>
            <a:srgbClr val="FFFFFF"/>
          </a:solidFill>
          <a:ln w="6350" cap="flat" cmpd="sng" algn="ctr">
            <a:solidFill>
              <a:srgbClr val="000000">
                <a:lumMod val="20000"/>
                <a:lumOff val="80000"/>
              </a:srgbClr>
            </a:solidFill>
            <a:prstDash val="solid"/>
            <a:headEnd type="none" w="med" len="med"/>
            <a:tailEnd type="none" w="med" len="med"/>
          </a:ln>
          <a:effectLst/>
        </p:spPr>
        <p:txBody>
          <a:bodyPr rot="0" spcFirstLastPara="0" vertOverflow="overflow" horzOverflow="overflow" vert="horz" wrap="square" lIns="91401" tIns="91401" rIns="91401" bIns="91401" numCol="1" spcCol="0" rtlCol="0" fromWordArt="0" anchor="ctr" anchorCtr="0" forceAA="0" compatLnSpc="1">
            <a:prstTxWarp prst="textNoShape">
              <a:avLst/>
            </a:prstTxWarp>
            <a:noAutofit/>
          </a:bodyPr>
          <a:lstStyle/>
          <a:p>
            <a:pPr algn="ctr" defTabSz="914165">
              <a:lnSpc>
                <a:spcPct val="90000"/>
              </a:lnSpc>
              <a:buClrTx/>
            </a:pPr>
            <a:r>
              <a:rPr lang="en-US" sz="1600" b="1" spc="300" dirty="0">
                <a:solidFill>
                  <a:schemeClr val="bg1">
                    <a:lumMod val="50000"/>
                  </a:schemeClr>
                </a:solidFill>
                <a:latin typeface="Calibri" panose="020F0502020204030204" pitchFamily="34" charset="0"/>
                <a:ea typeface="+mn-ea"/>
                <a:cs typeface="Calibri" panose="020F0502020204030204" pitchFamily="34" charset="0"/>
              </a:rPr>
              <a:t>METHODS: </a:t>
            </a:r>
          </a:p>
          <a:p>
            <a:pPr algn="ctr" defTabSz="914165">
              <a:lnSpc>
                <a:spcPct val="90000"/>
              </a:lnSpc>
              <a:buClrTx/>
            </a:pPr>
            <a:r>
              <a:rPr lang="en-US" sz="1600" b="1" spc="300" dirty="0">
                <a:solidFill>
                  <a:schemeClr val="bg1">
                    <a:lumMod val="50000"/>
                  </a:schemeClr>
                </a:solidFill>
                <a:latin typeface="Calibri" panose="020F0502020204030204" pitchFamily="34" charset="0"/>
                <a:ea typeface="+mn-ea"/>
                <a:cs typeface="Calibri" panose="020F0502020204030204" pitchFamily="34" charset="0"/>
              </a:rPr>
              <a:t>CAUSAL ANALYSIS</a:t>
            </a:r>
          </a:p>
        </p:txBody>
      </p:sp>
      <p:sp>
        <p:nvSpPr>
          <p:cNvPr id="43" name="Rectangle 42">
            <a:extLst>
              <a:ext uri="{FF2B5EF4-FFF2-40B4-BE49-F238E27FC236}">
                <a16:creationId xmlns:a16="http://schemas.microsoft.com/office/drawing/2014/main" id="{2013DF17-0F7B-5240-BF54-F218B0AF6543}"/>
              </a:ext>
            </a:extLst>
          </p:cNvPr>
          <p:cNvSpPr/>
          <p:nvPr/>
        </p:nvSpPr>
        <p:spPr bwMode="auto">
          <a:xfrm>
            <a:off x="6506356" y="46407"/>
            <a:ext cx="1944000" cy="432000"/>
          </a:xfrm>
          <a:prstGeom prst="rect">
            <a:avLst/>
          </a:prstGeom>
          <a:solidFill>
            <a:srgbClr val="FFFFFF"/>
          </a:solidFill>
          <a:ln w="6350" cap="flat" cmpd="sng" algn="ctr">
            <a:solidFill>
              <a:srgbClr val="000000">
                <a:lumMod val="20000"/>
                <a:lumOff val="80000"/>
              </a:srgbClr>
            </a:solidFill>
            <a:prstDash val="solid"/>
            <a:headEnd type="none" w="med" len="med"/>
            <a:tailEnd type="none" w="med" len="med"/>
          </a:ln>
          <a:effectLst/>
        </p:spPr>
        <p:txBody>
          <a:bodyPr rot="0" spcFirstLastPara="0" vertOverflow="overflow" horzOverflow="overflow" vert="horz" wrap="square" lIns="91401" tIns="91401" rIns="91401" bIns="91401" numCol="1" spcCol="0" rtlCol="0" fromWordArt="0" anchor="ctr" anchorCtr="0" forceAA="0" compatLnSpc="1">
            <a:prstTxWarp prst="textNoShape">
              <a:avLst/>
            </a:prstTxWarp>
            <a:noAutofit/>
          </a:bodyPr>
          <a:lstStyle/>
          <a:p>
            <a:pPr marL="0" marR="0" lvl="0" indent="0" algn="ctr" defTabSz="914165" eaLnBrk="1" fontAlgn="auto" latinLnBrk="0" hangingPunct="1">
              <a:lnSpc>
                <a:spcPct val="90000"/>
              </a:lnSpc>
              <a:spcBef>
                <a:spcPts val="0"/>
              </a:spcBef>
              <a:spcAft>
                <a:spcPts val="0"/>
              </a:spcAft>
              <a:buClrTx/>
              <a:buSzTx/>
              <a:buFontTx/>
              <a:buNone/>
              <a:tabLst/>
              <a:defRPr/>
            </a:pPr>
            <a:r>
              <a:rPr kumimoji="0" lang="en-US" sz="1600" b="1" i="0" u="none" strike="noStrike" kern="0" cap="none" spc="300" normalizeH="0" baseline="0" noProof="0" dirty="0">
                <a:ln>
                  <a:noFill/>
                </a:ln>
                <a:solidFill>
                  <a:schemeClr val="bg1">
                    <a:lumMod val="50000"/>
                  </a:schemeClr>
                </a:solidFill>
                <a:effectLst/>
                <a:uLnTx/>
                <a:uFillTx/>
                <a:latin typeface="Calibri" panose="020F0502020204030204" pitchFamily="34" charset="0"/>
                <a:ea typeface="+mn-ea"/>
                <a:cs typeface="Calibri" panose="020F0502020204030204" pitchFamily="34" charset="0"/>
              </a:rPr>
              <a:t>RESULTS</a:t>
            </a:r>
          </a:p>
        </p:txBody>
      </p:sp>
      <p:sp>
        <p:nvSpPr>
          <p:cNvPr id="44" name="Rectangle 43">
            <a:extLst>
              <a:ext uri="{FF2B5EF4-FFF2-40B4-BE49-F238E27FC236}">
                <a16:creationId xmlns:a16="http://schemas.microsoft.com/office/drawing/2014/main" id="{59E7EC2A-DB5C-404D-85F8-CEC01CB3FB5D}"/>
              </a:ext>
            </a:extLst>
          </p:cNvPr>
          <p:cNvSpPr/>
          <p:nvPr/>
        </p:nvSpPr>
        <p:spPr bwMode="auto">
          <a:xfrm>
            <a:off x="8729173" y="46407"/>
            <a:ext cx="1944000" cy="432000"/>
          </a:xfrm>
          <a:prstGeom prst="rect">
            <a:avLst/>
          </a:prstGeom>
          <a:solidFill>
            <a:srgbClr val="FFFFFF"/>
          </a:solidFill>
          <a:ln w="6350" cap="flat" cmpd="sng" algn="ctr">
            <a:solidFill>
              <a:srgbClr val="000000">
                <a:lumMod val="20000"/>
                <a:lumOff val="80000"/>
              </a:srgbClr>
            </a:solidFill>
            <a:prstDash val="solid"/>
            <a:headEnd type="none" w="med" len="med"/>
            <a:tailEnd type="none" w="med" len="med"/>
          </a:ln>
          <a:effectLst/>
        </p:spPr>
        <p:txBody>
          <a:bodyPr rot="0" spcFirstLastPara="0" vertOverflow="overflow" horzOverflow="overflow" vert="horz" wrap="square" lIns="91401" tIns="91401" rIns="91401" bIns="91401" numCol="1" spcCol="0" rtlCol="0" fromWordArt="0" anchor="ctr" anchorCtr="0" forceAA="0" compatLnSpc="1">
            <a:prstTxWarp prst="textNoShape">
              <a:avLst/>
            </a:prstTxWarp>
            <a:noAutofit/>
          </a:bodyPr>
          <a:lstStyle/>
          <a:p>
            <a:pPr marL="0" marR="0" lvl="0" indent="0" algn="ctr" defTabSz="914165" eaLnBrk="1" fontAlgn="auto" latinLnBrk="0" hangingPunct="1">
              <a:lnSpc>
                <a:spcPct val="90000"/>
              </a:lnSpc>
              <a:spcBef>
                <a:spcPts val="0"/>
              </a:spcBef>
              <a:spcAft>
                <a:spcPts val="0"/>
              </a:spcAft>
              <a:buClrTx/>
              <a:buSzTx/>
              <a:buFontTx/>
              <a:buNone/>
              <a:tabLst/>
              <a:defRPr/>
            </a:pPr>
            <a:r>
              <a:rPr kumimoji="0" lang="en-US" sz="1600" b="1" i="0" u="none" strike="noStrike" kern="0" cap="none" spc="300" normalizeH="0" baseline="0" noProof="0" dirty="0">
                <a:ln>
                  <a:noFill/>
                </a:ln>
                <a:solidFill>
                  <a:schemeClr val="bg1">
                    <a:lumMod val="50000"/>
                  </a:schemeClr>
                </a:solidFill>
                <a:effectLst/>
                <a:uLnTx/>
                <a:uFillTx/>
                <a:latin typeface="Calibri" panose="020F0502020204030204" pitchFamily="34" charset="0"/>
                <a:ea typeface="+mn-ea"/>
                <a:cs typeface="Calibri" panose="020F0502020204030204" pitchFamily="34" charset="0"/>
              </a:rPr>
              <a:t>IMPLICATIONS</a:t>
            </a:r>
          </a:p>
        </p:txBody>
      </p:sp>
      <p:grpSp>
        <p:nvGrpSpPr>
          <p:cNvPr id="11" name="Group 10">
            <a:extLst>
              <a:ext uri="{FF2B5EF4-FFF2-40B4-BE49-F238E27FC236}">
                <a16:creationId xmlns:a16="http://schemas.microsoft.com/office/drawing/2014/main" id="{60AAFB53-186B-9646-8E0C-D2C97112D763}"/>
              </a:ext>
            </a:extLst>
          </p:cNvPr>
          <p:cNvGrpSpPr/>
          <p:nvPr/>
        </p:nvGrpSpPr>
        <p:grpSpPr>
          <a:xfrm>
            <a:off x="3146519" y="2001388"/>
            <a:ext cx="5582654" cy="3146189"/>
            <a:chOff x="401804" y="1843732"/>
            <a:chExt cx="5582654" cy="3146189"/>
          </a:xfrm>
        </p:grpSpPr>
        <p:sp>
          <p:nvSpPr>
            <p:cNvPr id="46" name="Rectangle 45">
              <a:extLst>
                <a:ext uri="{FF2B5EF4-FFF2-40B4-BE49-F238E27FC236}">
                  <a16:creationId xmlns:a16="http://schemas.microsoft.com/office/drawing/2014/main" id="{3C95C0E0-0DC0-0644-8548-7A0845DB1DD5}"/>
                </a:ext>
              </a:extLst>
            </p:cNvPr>
            <p:cNvSpPr/>
            <p:nvPr/>
          </p:nvSpPr>
          <p:spPr bwMode="auto">
            <a:xfrm>
              <a:off x="778125" y="2464165"/>
              <a:ext cx="2513972" cy="7469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defTabSz="914165">
                <a:lnSpc>
                  <a:spcPct val="90000"/>
                </a:lnSpc>
                <a:defRPr/>
              </a:pPr>
              <a:r>
                <a:rPr lang="en-US" sz="2000" b="1" kern="0" spc="300" dirty="0">
                  <a:solidFill>
                    <a:schemeClr val="tx1">
                      <a:lumMod val="75000"/>
                      <a:lumOff val="25000"/>
                    </a:schemeClr>
                  </a:solidFill>
                  <a:latin typeface="Calibri" panose="020F0502020204030204" pitchFamily="34" charset="0"/>
                  <a:cs typeface="Calibri" panose="020F0502020204030204" pitchFamily="34" charset="0"/>
                </a:rPr>
                <a:t>GROSS CONVERSION</a:t>
              </a:r>
            </a:p>
          </p:txBody>
        </p:sp>
        <p:sp>
          <p:nvSpPr>
            <p:cNvPr id="48" name="Rectangle 47">
              <a:extLst>
                <a:ext uri="{FF2B5EF4-FFF2-40B4-BE49-F238E27FC236}">
                  <a16:creationId xmlns:a16="http://schemas.microsoft.com/office/drawing/2014/main" id="{78DAF5F5-8D7F-F841-B3E0-362C5FA103B7}"/>
                </a:ext>
              </a:extLst>
            </p:cNvPr>
            <p:cNvSpPr/>
            <p:nvPr/>
          </p:nvSpPr>
          <p:spPr bwMode="auto">
            <a:xfrm>
              <a:off x="778125" y="4191024"/>
              <a:ext cx="2513972" cy="7448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defTabSz="914165">
                <a:lnSpc>
                  <a:spcPct val="90000"/>
                </a:lnSpc>
                <a:defRPr/>
              </a:pPr>
              <a:r>
                <a:rPr lang="en-US" sz="2000" b="1" kern="0" spc="300" dirty="0">
                  <a:solidFill>
                    <a:schemeClr val="tx1">
                      <a:lumMod val="75000"/>
                      <a:lumOff val="25000"/>
                    </a:schemeClr>
                  </a:solidFill>
                  <a:latin typeface="Calibri" panose="020F0502020204030204" pitchFamily="34" charset="0"/>
                  <a:cs typeface="Calibri" panose="020F0502020204030204" pitchFamily="34" charset="0"/>
                </a:rPr>
                <a:t>RETENTION</a:t>
              </a:r>
            </a:p>
          </p:txBody>
        </p:sp>
        <p:sp>
          <p:nvSpPr>
            <p:cNvPr id="49" name="Rectangle 48">
              <a:extLst>
                <a:ext uri="{FF2B5EF4-FFF2-40B4-BE49-F238E27FC236}">
                  <a16:creationId xmlns:a16="http://schemas.microsoft.com/office/drawing/2014/main" id="{5B696FDE-D11B-C14B-850B-16B6575651A6}"/>
                </a:ext>
              </a:extLst>
            </p:cNvPr>
            <p:cNvSpPr/>
            <p:nvPr/>
          </p:nvSpPr>
          <p:spPr bwMode="auto">
            <a:xfrm>
              <a:off x="778125" y="3335397"/>
              <a:ext cx="2513972" cy="7313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defTabSz="914165">
                <a:lnSpc>
                  <a:spcPct val="90000"/>
                </a:lnSpc>
                <a:defRPr/>
              </a:pPr>
              <a:r>
                <a:rPr lang="en-US" sz="2000" b="1" kern="0" spc="300" dirty="0">
                  <a:solidFill>
                    <a:schemeClr val="tx1">
                      <a:lumMod val="75000"/>
                      <a:lumOff val="25000"/>
                    </a:schemeClr>
                  </a:solidFill>
                  <a:latin typeface="Calibri" panose="020F0502020204030204" pitchFamily="34" charset="0"/>
                  <a:cs typeface="Calibri" panose="020F0502020204030204" pitchFamily="34" charset="0"/>
                </a:rPr>
                <a:t>NET CONVERSION</a:t>
              </a:r>
            </a:p>
          </p:txBody>
        </p:sp>
        <p:cxnSp>
          <p:nvCxnSpPr>
            <p:cNvPr id="50" name="Straight Connector 49">
              <a:extLst>
                <a:ext uri="{FF2B5EF4-FFF2-40B4-BE49-F238E27FC236}">
                  <a16:creationId xmlns:a16="http://schemas.microsoft.com/office/drawing/2014/main" id="{6246F750-6558-2440-B80A-F6D27951F2BA}"/>
                </a:ext>
              </a:extLst>
            </p:cNvPr>
            <p:cNvCxnSpPr>
              <a:cxnSpLocks/>
            </p:cNvCxnSpPr>
            <p:nvPr/>
          </p:nvCxnSpPr>
          <p:spPr>
            <a:xfrm flipV="1">
              <a:off x="411993" y="2358275"/>
              <a:ext cx="5572465" cy="1149"/>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B30F571-B60F-FC42-AFA5-49D003C6DF97}"/>
                </a:ext>
              </a:extLst>
            </p:cNvPr>
            <p:cNvCxnSpPr>
              <a:cxnSpLocks/>
            </p:cNvCxnSpPr>
            <p:nvPr/>
          </p:nvCxnSpPr>
          <p:spPr>
            <a:xfrm>
              <a:off x="3077668" y="2358275"/>
              <a:ext cx="0" cy="2631646"/>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509D60BE-FA46-D74A-A73A-D85F0C1CBC26}"/>
                </a:ext>
              </a:extLst>
            </p:cNvPr>
            <p:cNvSpPr/>
            <p:nvPr/>
          </p:nvSpPr>
          <p:spPr bwMode="auto">
            <a:xfrm>
              <a:off x="3068089" y="1843732"/>
              <a:ext cx="2601065" cy="620433"/>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91401" rIns="91401" bIns="91401"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2000" b="1" kern="0" spc="300" dirty="0">
                  <a:solidFill>
                    <a:srgbClr val="286666"/>
                  </a:solidFill>
                  <a:latin typeface="Calibri" panose="020F0502020204030204" pitchFamily="34" charset="0"/>
                  <a:cs typeface="Calibri" panose="020F0502020204030204" pitchFamily="34" charset="0"/>
                </a:rPr>
                <a:t>DESCRIPTION</a:t>
              </a:r>
            </a:p>
          </p:txBody>
        </p:sp>
        <p:cxnSp>
          <p:nvCxnSpPr>
            <p:cNvPr id="61" name="Straight Connector 60">
              <a:extLst>
                <a:ext uri="{FF2B5EF4-FFF2-40B4-BE49-F238E27FC236}">
                  <a16:creationId xmlns:a16="http://schemas.microsoft.com/office/drawing/2014/main" id="{50411398-2FA0-EB4A-A3FB-066730BF804E}"/>
                </a:ext>
              </a:extLst>
            </p:cNvPr>
            <p:cNvCxnSpPr>
              <a:cxnSpLocks/>
            </p:cNvCxnSpPr>
            <p:nvPr/>
          </p:nvCxnSpPr>
          <p:spPr>
            <a:xfrm>
              <a:off x="5979363" y="2358275"/>
              <a:ext cx="0" cy="2631646"/>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6" name="Google Shape;375;p40">
              <a:extLst>
                <a:ext uri="{FF2B5EF4-FFF2-40B4-BE49-F238E27FC236}">
                  <a16:creationId xmlns:a16="http://schemas.microsoft.com/office/drawing/2014/main" id="{644AE537-40C6-874C-91D7-BA2F28737795}"/>
                </a:ext>
              </a:extLst>
            </p:cNvPr>
            <p:cNvPicPr preferRelativeResize="0"/>
            <p:nvPr/>
          </p:nvPicPr>
          <p:blipFill>
            <a:blip r:embed="rId3">
              <a:alphaModFix/>
            </a:blip>
            <a:stretch>
              <a:fillRect/>
            </a:stretch>
          </p:blipFill>
          <p:spPr>
            <a:xfrm>
              <a:off x="3761628" y="2461168"/>
              <a:ext cx="1421250" cy="602825"/>
            </a:xfrm>
            <a:prstGeom prst="rect">
              <a:avLst/>
            </a:prstGeom>
            <a:noFill/>
            <a:ln>
              <a:noFill/>
            </a:ln>
          </p:spPr>
        </p:pic>
        <p:pic>
          <p:nvPicPr>
            <p:cNvPr id="27" name="Google Shape;376;p40">
              <a:extLst>
                <a:ext uri="{FF2B5EF4-FFF2-40B4-BE49-F238E27FC236}">
                  <a16:creationId xmlns:a16="http://schemas.microsoft.com/office/drawing/2014/main" id="{46154EEC-B59D-5546-9B24-A84706CA854D}"/>
                </a:ext>
              </a:extLst>
            </p:cNvPr>
            <p:cNvPicPr preferRelativeResize="0"/>
            <p:nvPr/>
          </p:nvPicPr>
          <p:blipFill>
            <a:blip r:embed="rId4">
              <a:alphaModFix/>
            </a:blip>
            <a:stretch>
              <a:fillRect/>
            </a:stretch>
          </p:blipFill>
          <p:spPr>
            <a:xfrm>
              <a:off x="3761628" y="3364938"/>
              <a:ext cx="1421253" cy="602825"/>
            </a:xfrm>
            <a:prstGeom prst="rect">
              <a:avLst/>
            </a:prstGeom>
            <a:noFill/>
            <a:ln>
              <a:noFill/>
            </a:ln>
          </p:spPr>
        </p:pic>
        <p:pic>
          <p:nvPicPr>
            <p:cNvPr id="28" name="Google Shape;377;p40">
              <a:extLst>
                <a:ext uri="{FF2B5EF4-FFF2-40B4-BE49-F238E27FC236}">
                  <a16:creationId xmlns:a16="http://schemas.microsoft.com/office/drawing/2014/main" id="{C7FD34EE-2BE1-8942-9A83-6CFA4F64AA73}"/>
                </a:ext>
              </a:extLst>
            </p:cNvPr>
            <p:cNvPicPr preferRelativeResize="0"/>
            <p:nvPr/>
          </p:nvPicPr>
          <p:blipFill>
            <a:blip r:embed="rId5">
              <a:alphaModFix/>
            </a:blip>
            <a:stretch>
              <a:fillRect/>
            </a:stretch>
          </p:blipFill>
          <p:spPr>
            <a:xfrm>
              <a:off x="3761641" y="4234616"/>
              <a:ext cx="1421240" cy="602825"/>
            </a:xfrm>
            <a:prstGeom prst="rect">
              <a:avLst/>
            </a:prstGeom>
            <a:noFill/>
            <a:ln>
              <a:noFill/>
            </a:ln>
          </p:spPr>
        </p:pic>
        <p:cxnSp>
          <p:nvCxnSpPr>
            <p:cNvPr id="39" name="Straight Connector 38">
              <a:extLst>
                <a:ext uri="{FF2B5EF4-FFF2-40B4-BE49-F238E27FC236}">
                  <a16:creationId xmlns:a16="http://schemas.microsoft.com/office/drawing/2014/main" id="{FDB90285-BCD7-9445-988F-8658E08E3E72}"/>
                </a:ext>
              </a:extLst>
            </p:cNvPr>
            <p:cNvCxnSpPr>
              <a:cxnSpLocks/>
            </p:cNvCxnSpPr>
            <p:nvPr/>
          </p:nvCxnSpPr>
          <p:spPr>
            <a:xfrm flipV="1">
              <a:off x="401804" y="3239841"/>
              <a:ext cx="5572465" cy="1149"/>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5758C80-455F-BA48-959F-7D70EA308E9D}"/>
                </a:ext>
              </a:extLst>
            </p:cNvPr>
            <p:cNvCxnSpPr>
              <a:cxnSpLocks/>
            </p:cNvCxnSpPr>
            <p:nvPr/>
          </p:nvCxnSpPr>
          <p:spPr>
            <a:xfrm flipV="1">
              <a:off x="411992" y="4091497"/>
              <a:ext cx="5572465" cy="1149"/>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546338C-60FE-ED45-B0F8-45FD0957B586}"/>
                </a:ext>
              </a:extLst>
            </p:cNvPr>
            <p:cNvCxnSpPr>
              <a:cxnSpLocks/>
            </p:cNvCxnSpPr>
            <p:nvPr/>
          </p:nvCxnSpPr>
          <p:spPr>
            <a:xfrm flipV="1">
              <a:off x="411991" y="4979411"/>
              <a:ext cx="5572465" cy="1149"/>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7B0F7D7-0D66-C14E-8908-3836B9054C27}"/>
                </a:ext>
              </a:extLst>
            </p:cNvPr>
            <p:cNvCxnSpPr>
              <a:cxnSpLocks/>
            </p:cNvCxnSpPr>
            <p:nvPr/>
          </p:nvCxnSpPr>
          <p:spPr>
            <a:xfrm>
              <a:off x="411991" y="2349283"/>
              <a:ext cx="0" cy="2631646"/>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8793224"/>
      </p:ext>
    </p:extLst>
  </p:cSld>
  <p:clrMapOvr>
    <a:masterClrMapping/>
  </p:clrMapOvr>
</p:sld>
</file>

<file path=ppt/theme/theme1.xml><?xml version="1.0" encoding="utf-8"?>
<a:theme xmlns:a="http://schemas.openxmlformats.org/drawingml/2006/main" name="Office Theme">
  <a:themeElements>
    <a:clrScheme name="csom">
      <a:dk1>
        <a:srgbClr val="3F3F3F"/>
      </a:dk1>
      <a:lt1>
        <a:srgbClr val="FFFFFF"/>
      </a:lt1>
      <a:dk2>
        <a:srgbClr val="44546A"/>
      </a:dk2>
      <a:lt2>
        <a:srgbClr val="E7E6E6"/>
      </a:lt2>
      <a:accent1>
        <a:srgbClr val="7A0019"/>
      </a:accent1>
      <a:accent2>
        <a:srgbClr val="FFCC33"/>
      </a:accent2>
      <a:accent3>
        <a:srgbClr val="6B6460"/>
      </a:accent3>
      <a:accent4>
        <a:srgbClr val="2E759C"/>
      </a:accent4>
      <a:accent5>
        <a:srgbClr val="E4DBD7"/>
      </a:accent5>
      <a:accent6>
        <a:srgbClr val="89A74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blank">
  <a:themeElements>
    <a:clrScheme name="Custom 17">
      <a:dk1>
        <a:srgbClr val="000000"/>
      </a:dk1>
      <a:lt1>
        <a:sysClr val="window" lastClr="FFFFFF"/>
      </a:lt1>
      <a:dk2>
        <a:srgbClr val="FF0000"/>
      </a:dk2>
      <a:lt2>
        <a:srgbClr val="00FF00"/>
      </a:lt2>
      <a:accent1>
        <a:srgbClr val="800000"/>
      </a:accent1>
      <a:accent2>
        <a:srgbClr val="006666"/>
      </a:accent2>
      <a:accent3>
        <a:srgbClr val="E2E1C0"/>
      </a:accent3>
      <a:accent4>
        <a:srgbClr val="0000FF"/>
      </a:accent4>
      <a:accent5>
        <a:srgbClr val="B69404"/>
      </a:accent5>
      <a:accent6>
        <a:srgbClr val="FFFF00"/>
      </a:accent6>
      <a:hlink>
        <a:srgbClr val="0000FF"/>
      </a:hlink>
      <a:folHlink>
        <a:srgbClr val="800080"/>
      </a:folHlink>
    </a:clrScheme>
    <a:fontScheme name="Global Sourcing KickoffSection 4-Project Approach v5">
      <a:majorFont>
        <a:latin typeface="Arial"/>
        <a:ea typeface=""/>
        <a:cs typeface=""/>
      </a:majorFont>
      <a:minorFont>
        <a:latin typeface="Arial"/>
        <a:ea typeface=""/>
        <a:cs typeface=""/>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effectLst>
          <a:outerShdw blurRad="50800" dist="38100" dir="2700000" algn="tl" rotWithShape="0">
            <a:prstClr val="black">
              <a:alpha val="40000"/>
            </a:prstClr>
          </a:outerShdw>
        </a:effectLst>
      </a:spPr>
      <a:bodyPr vert="horz" wrap="none" lIns="45720" tIns="45720" rIns="45720" bIns="45720" numCol="1" rtlCol="0" anchor="ctr" anchorCtr="0" compatLnSpc="1">
        <a:prstTxWarp prst="textNoShape">
          <a:avLst/>
        </a:prstTxWarp>
      </a:bodyPr>
      <a:lstStyle>
        <a:def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defRPr sz="1600" b="0" dirty="0" err="1" smtClean="0">
            <a:solidFill>
              <a:schemeClr val="tx1"/>
            </a:solidFill>
            <a:latin typeface="+mn-lt"/>
            <a:ea typeface="+mn-ea"/>
            <a:cs typeface="+mn-cs"/>
          </a:defRPr>
        </a:defPPr>
      </a:lstStyle>
      <a:style>
        <a:lnRef idx="3">
          <a:schemeClr val="lt1"/>
        </a:lnRef>
        <a:fillRef idx="1">
          <a:schemeClr val="accent2"/>
        </a:fillRef>
        <a:effectRef idx="1">
          <a:schemeClr val="accent2"/>
        </a:effectRef>
        <a:fontRef idx="minor">
          <a:schemeClr val="lt1"/>
        </a:fontRef>
      </a:style>
    </a:spDef>
    <a:lnDef>
      <a:spPr bwMode="auto">
        <a:xfrm>
          <a:off x="0" y="0"/>
          <a:ext cx="1" cy="1"/>
        </a:xfrm>
        <a:custGeom>
          <a:avLst/>
          <a:gdLst/>
          <a:ahLst/>
          <a:cxnLst/>
          <a:rect l="0" t="0" r="0" b="0"/>
          <a:pathLst/>
        </a:custGeom>
        <a:pattFill prst="pct50">
          <a:fgClr>
            <a:schemeClr val="hlink"/>
          </a:fgClr>
          <a:bgClr>
            <a:srgbClr val="FFFFFF"/>
          </a:bgClr>
        </a:pattFill>
        <a:ln w="9525" cap="flat" cmpd="sng" algn="ctr">
          <a:solidFill>
            <a:schemeClr val="hlink"/>
          </a:solidFill>
          <a:prstDash val="solid"/>
          <a:round/>
          <a:headEnd type="none" w="med" len="med"/>
          <a:tailEnd type="none" w="med" len="med"/>
        </a:ln>
        <a:effectLst/>
      </a:spPr>
      <a:bodyPr vert="horz" wrap="none" lIns="45720" tIns="45720" rIns="45720" bIns="45720" numCol="1" anchor="ctr" anchorCtr="0" compatLnSpc="1">
        <a:prstTxWarp prst="textNoShape">
          <a:avLst/>
        </a:prstTxWarp>
      </a:bodyPr>
      <a:lstStyle>
        <a:defPPr marL="234950" marR="0" indent="-234950" algn="ctr" defTabSz="914400" rtl="0" eaLnBrk="0" fontAlgn="base" latinLnBrk="0" hangingPunct="0">
          <a:lnSpc>
            <a:spcPct val="100000"/>
          </a:lnSpc>
          <a:spcBef>
            <a:spcPct val="10000"/>
          </a:spcBef>
          <a:spcAft>
            <a:spcPct val="0"/>
          </a:spcAft>
          <a:buClr>
            <a:srgbClr val="0B1F65"/>
          </a:buClr>
          <a:buSzTx/>
          <a:buFont typeface="Webdings" pitchFamily="18" charset="2"/>
          <a:buNone/>
          <a:tabLst/>
          <a:defRPr kumimoji="0" lang="en-US" sz="1100" b="0" i="0" u="none" strike="noStrike" cap="none" normalizeH="0" baseline="0" smtClean="0">
            <a:ln>
              <a:noFill/>
            </a:ln>
            <a:solidFill>
              <a:schemeClr val="tx1"/>
            </a:solidFill>
            <a:effectLst/>
            <a:latin typeface="Arial" charset="0"/>
            <a:cs typeface="Times New Roman" pitchFamily="18" charset="0"/>
          </a:defRPr>
        </a:defPPr>
      </a:lstStyle>
    </a:lnDef>
  </a:objectDefaults>
  <a:extraClrSchemeLst>
    <a:extraClrScheme>
      <a:clrScheme name="Global Sourcing KickoffSection 4-Project Approach v5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lobal Sourcing KickoffSection 4-Project Approach v5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lobal Sourcing KickoffSection 4-Project Approach v5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lobal Sourcing KickoffSection 4-Project Approach v5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lobal Sourcing KickoffSection 4-Project Approach v5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lobal Sourcing KickoffSection 4-Project Approach v5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lobal Sourcing KickoffSection 4-Project Approach v5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Global Sourcing KickoffSection 4-Project Approach v5 8">
        <a:dk1>
          <a:srgbClr val="000000"/>
        </a:dk1>
        <a:lt1>
          <a:srgbClr val="FFFFFF"/>
        </a:lt1>
        <a:dk2>
          <a:srgbClr val="B69404"/>
        </a:dk2>
        <a:lt2>
          <a:srgbClr val="C0C0C0"/>
        </a:lt2>
        <a:accent1>
          <a:srgbClr val="0000FF"/>
        </a:accent1>
        <a:accent2>
          <a:srgbClr val="E2E1C0"/>
        </a:accent2>
        <a:accent3>
          <a:srgbClr val="FFFFFF"/>
        </a:accent3>
        <a:accent4>
          <a:srgbClr val="000000"/>
        </a:accent4>
        <a:accent5>
          <a:srgbClr val="AAAAFF"/>
        </a:accent5>
        <a:accent6>
          <a:srgbClr val="CDCCAE"/>
        </a:accent6>
        <a:hlink>
          <a:srgbClr val="3D97AF"/>
        </a:hlink>
        <a:folHlink>
          <a:srgbClr val="B72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1254</TotalTime>
  <Words>2709</Words>
  <Application>Microsoft Macintosh PowerPoint</Application>
  <PresentationFormat>Widescreen</PresentationFormat>
  <Paragraphs>332</Paragraphs>
  <Slides>21</Slides>
  <Notes>17</Notes>
  <HiddenSlides>0</HiddenSlides>
  <MMClips>0</MMClips>
  <ScaleCrop>false</ScaleCrop>
  <HeadingPairs>
    <vt:vector size="8" baseType="variant">
      <vt:variant>
        <vt:lpstr>Fonts Used</vt:lpstr>
      </vt:variant>
      <vt:variant>
        <vt:i4>7</vt:i4>
      </vt:variant>
      <vt:variant>
        <vt:lpstr>Theme</vt:lpstr>
      </vt:variant>
      <vt:variant>
        <vt:i4>3</vt:i4>
      </vt:variant>
      <vt:variant>
        <vt:lpstr>Embedded OLE Servers</vt:lpstr>
      </vt:variant>
      <vt:variant>
        <vt:i4>1</vt:i4>
      </vt:variant>
      <vt:variant>
        <vt:lpstr>Slide Titles</vt:lpstr>
      </vt:variant>
      <vt:variant>
        <vt:i4>21</vt:i4>
      </vt:variant>
    </vt:vector>
  </HeadingPairs>
  <TitlesOfParts>
    <vt:vector size="32" baseType="lpstr">
      <vt:lpstr>Arial</vt:lpstr>
      <vt:lpstr>Segoe UI</vt:lpstr>
      <vt:lpstr>Play</vt:lpstr>
      <vt:lpstr>Quattrocento Sans</vt:lpstr>
      <vt:lpstr>Webdings</vt:lpstr>
      <vt:lpstr>Arimo</vt:lpstr>
      <vt:lpstr>Calibri</vt:lpstr>
      <vt:lpstr>Office Theme</vt:lpstr>
      <vt:lpstr>1_Office Theme</vt:lpstr>
      <vt:lpstr>1_blank</vt:lpstr>
      <vt:lpstr>PBrush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Mohammed S Ahmad</dc:creator>
  <cp:lastModifiedBy>Mohammed S Ahmad</cp:lastModifiedBy>
  <cp:revision>46</cp:revision>
  <dcterms:created xsi:type="dcterms:W3CDTF">2020-02-26T03:39:04Z</dcterms:created>
  <dcterms:modified xsi:type="dcterms:W3CDTF">2020-03-23T17:41:10Z</dcterms:modified>
</cp:coreProperties>
</file>